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48" r:id="rId2"/>
    <p:sldMasterId id="2147483777" r:id="rId3"/>
    <p:sldMasterId id="2147483789" r:id="rId4"/>
  </p:sldMasterIdLst>
  <p:notesMasterIdLst>
    <p:notesMasterId r:id="rId28"/>
  </p:notesMasterIdLst>
  <p:handoutMasterIdLst>
    <p:handoutMasterId r:id="rId29"/>
  </p:handoutMasterIdLst>
  <p:sldIdLst>
    <p:sldId id="256" r:id="rId5"/>
    <p:sldId id="257" r:id="rId6"/>
    <p:sldId id="288" r:id="rId7"/>
    <p:sldId id="262" r:id="rId8"/>
    <p:sldId id="263" r:id="rId9"/>
    <p:sldId id="289" r:id="rId10"/>
    <p:sldId id="290" r:id="rId11"/>
    <p:sldId id="291" r:id="rId12"/>
    <p:sldId id="292" r:id="rId13"/>
    <p:sldId id="293" r:id="rId14"/>
    <p:sldId id="294" r:id="rId15"/>
    <p:sldId id="295" r:id="rId16"/>
    <p:sldId id="270" r:id="rId17"/>
    <p:sldId id="269" r:id="rId18"/>
    <p:sldId id="274" r:id="rId19"/>
    <p:sldId id="273" r:id="rId20"/>
    <p:sldId id="272" r:id="rId21"/>
    <p:sldId id="268" r:id="rId22"/>
    <p:sldId id="286" r:id="rId23"/>
    <p:sldId id="267" r:id="rId24"/>
    <p:sldId id="266" r:id="rId25"/>
    <p:sldId id="279" r:id="rId26"/>
    <p:sldId id="261"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FFFF"/>
    <a:srgbClr val="0083A9"/>
    <a:srgbClr val="000099"/>
    <a:srgbClr val="0033CC"/>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4737" autoAdjust="0"/>
  </p:normalViewPr>
  <p:slideViewPr>
    <p:cSldViewPr>
      <p:cViewPr varScale="1">
        <p:scale>
          <a:sx n="152" d="100"/>
          <a:sy n="152" d="100"/>
        </p:scale>
        <p:origin x="504" y="13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212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5B3549-48AF-4A47-A563-37BCF58341FB}" type="datetimeFigureOut">
              <a:rPr lang="en-US" smtClean="0"/>
              <a:t>12/21/2022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16766F-B39D-42FD-ACBC-1002D130679C}" type="slidenum">
              <a:rPr lang="en-US" smtClean="0"/>
              <a:t>‹#›</a:t>
            </a:fld>
            <a:endParaRPr lang="en-US" dirty="0"/>
          </a:p>
        </p:txBody>
      </p:sp>
    </p:spTree>
    <p:extLst>
      <p:ext uri="{BB962C8B-B14F-4D97-AF65-F5344CB8AC3E}">
        <p14:creationId xmlns:p14="http://schemas.microsoft.com/office/powerpoint/2010/main" val="34989276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CF8AA-71CD-48AE-96C2-778BE54C3BBB}" type="datetimeFigureOut">
              <a:rPr lang="en-US" smtClean="0"/>
              <a:t>12/21/2022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84A2F3-949C-4DF8-B8FE-27C48E8E5C0D}" type="slidenum">
              <a:rPr lang="en-US" smtClean="0"/>
              <a:t>‹#›</a:t>
            </a:fld>
            <a:endParaRPr lang="en-US" dirty="0"/>
          </a:p>
        </p:txBody>
      </p:sp>
    </p:spTree>
    <p:extLst>
      <p:ext uri="{BB962C8B-B14F-4D97-AF65-F5344CB8AC3E}">
        <p14:creationId xmlns:p14="http://schemas.microsoft.com/office/powerpoint/2010/main" val="1315275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p:cNvSpPr/>
          <p:nvPr userDrawn="1"/>
        </p:nvSpPr>
        <p:spPr>
          <a:xfrm>
            <a:off x="3048000" y="2646569"/>
            <a:ext cx="6095999" cy="2496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8842" y="-2"/>
            <a:ext cx="3048000" cy="5162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23"/>
          <p:cNvSpPr/>
          <p:nvPr userDrawn="1"/>
        </p:nvSpPr>
        <p:spPr>
          <a:xfrm rot="10800000" flipH="1">
            <a:off x="-46419" y="-2"/>
            <a:ext cx="1722819" cy="5143500"/>
          </a:xfrm>
          <a:prstGeom prst="r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20"/>
          <p:cNvSpPr>
            <a:spLocks noGrp="1"/>
          </p:cNvSpPr>
          <p:nvPr>
            <p:ph type="pic" sz="quarter" idx="12" hasCustomPrompt="1"/>
          </p:nvPr>
        </p:nvSpPr>
        <p:spPr>
          <a:xfrm>
            <a:off x="3124200" y="2679904"/>
            <a:ext cx="6019800" cy="2496932"/>
          </a:xfrm>
          <a:prstGeom prst="rect">
            <a:avLst/>
          </a:prstGeom>
          <a:ln>
            <a:noFill/>
          </a:ln>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1100" baseline="0">
                <a:solidFill>
                  <a:schemeClr val="bg1"/>
                </a:solidFill>
                <a:effectLst/>
              </a:defRPr>
            </a:lvl1pPr>
          </a:lstStyle>
          <a:p>
            <a:r>
              <a:rPr lang="en-US" dirty="0" smtClean="0"/>
              <a:t>Insert picture here from H:/Powerpoint_Templates/PPT Photos for Title Slide. Click on photo icon in this box to begin.  </a:t>
            </a: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23" name="Parallelogram 22"/>
          <p:cNvSpPr/>
          <p:nvPr userDrawn="1"/>
        </p:nvSpPr>
        <p:spPr>
          <a:xfrm>
            <a:off x="-76200" y="-2"/>
            <a:ext cx="3138276" cy="5143500"/>
          </a:xfrm>
          <a:prstGeom prst="parallelogram">
            <a:avLst>
              <a:gd name="adj" fmla="val 52209"/>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6420" y="1277732"/>
            <a:ext cx="9190419" cy="1360693"/>
          </a:xfrm>
          <a:prstGeom prst="rect">
            <a:avLst/>
          </a:prstGeom>
          <a:solidFill>
            <a:schemeClr val="bg1"/>
          </a:solidFill>
          <a:ln>
            <a:solidFill>
              <a:schemeClr val="bg1"/>
            </a:solidFill>
          </a:ln>
          <a:effectLst>
            <a:outerShdw blurRad="50800" dist="38100" dir="318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
          <p:cNvSpPr>
            <a:spLocks noGrp="1"/>
          </p:cNvSpPr>
          <p:nvPr>
            <p:ph type="body" sz="quarter" idx="11" hasCustomPrompt="1"/>
          </p:nvPr>
        </p:nvSpPr>
        <p:spPr>
          <a:xfrm>
            <a:off x="3943442" y="209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504950"/>
            <a:ext cx="2243850" cy="807786"/>
          </a:xfrm>
          <a:prstGeom prst="rect">
            <a:avLst/>
          </a:prstGeom>
        </p:spPr>
      </p:pic>
      <p:sp>
        <p:nvSpPr>
          <p:cNvPr id="10" name="Title 9"/>
          <p:cNvSpPr>
            <a:spLocks noGrp="1"/>
          </p:cNvSpPr>
          <p:nvPr>
            <p:ph type="title" hasCustomPrompt="1"/>
          </p:nvPr>
        </p:nvSpPr>
        <p:spPr>
          <a:xfrm>
            <a:off x="3124200" y="1461190"/>
            <a:ext cx="5753100" cy="993775"/>
          </a:xfrm>
        </p:spPr>
        <p:txBody>
          <a:bodyPr/>
          <a:lstStyle>
            <a:lvl1pPr>
              <a:defRPr/>
            </a:lvl1pPr>
          </a:lstStyle>
          <a:p>
            <a:r>
              <a:rPr lang="en-US" dirty="0" smtClean="0"/>
              <a:t>Click to enter Title</a:t>
            </a:r>
            <a:endParaRPr lang="en-US" dirty="0"/>
          </a:p>
        </p:txBody>
      </p:sp>
      <p:sp>
        <p:nvSpPr>
          <p:cNvPr id="17" name="Text Placeholder 16"/>
          <p:cNvSpPr>
            <a:spLocks noGrp="1"/>
          </p:cNvSpPr>
          <p:nvPr>
            <p:ph type="body" sz="quarter" idx="13" hasCustomPrompt="1"/>
          </p:nvPr>
        </p:nvSpPr>
        <p:spPr>
          <a:xfrm>
            <a:off x="685801" y="3790951"/>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cxnSp>
        <p:nvCxnSpPr>
          <p:cNvPr id="25" name="Straight Connector 24"/>
          <p:cNvCxnSpPr/>
          <p:nvPr userDrawn="1"/>
        </p:nvCxnSpPr>
        <p:spPr>
          <a:xfrm>
            <a:off x="-76200" y="1269568"/>
            <a:ext cx="9220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ight Triangle 3"/>
          <p:cNvSpPr/>
          <p:nvPr userDrawn="1"/>
        </p:nvSpPr>
        <p:spPr>
          <a:xfrm flipH="1">
            <a:off x="2667000" y="-17602"/>
            <a:ext cx="415636" cy="1269568"/>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88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458200" y="196453"/>
            <a:ext cx="5334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3048000" cy="39624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0" name="Chart Placeholder 9"/>
          <p:cNvSpPr>
            <a:spLocks noGrp="1"/>
          </p:cNvSpPr>
          <p:nvPr>
            <p:ph type="chart" sz="quarter" idx="12"/>
          </p:nvPr>
        </p:nvSpPr>
        <p:spPr>
          <a:xfrm>
            <a:off x="3352800" y="819150"/>
            <a:ext cx="5562600" cy="3962400"/>
          </a:xfrm>
          <a:prstGeom prst="rect">
            <a:avLst/>
          </a:prstGeom>
        </p:spPr>
        <p:txBody>
          <a:bodyPr/>
          <a:lstStyle/>
          <a:p>
            <a:endParaRPr lang="en-US" dirty="0"/>
          </a:p>
        </p:txBody>
      </p:sp>
      <p:sp>
        <p:nvSpPr>
          <p:cNvPr id="14"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4111907747"/>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Graph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3" name="Content Placeholder 13"/>
          <p:cNvSpPr>
            <a:spLocks noGrp="1"/>
          </p:cNvSpPr>
          <p:nvPr>
            <p:ph sz="quarter" idx="11" hasCustomPrompt="1"/>
          </p:nvPr>
        </p:nvSpPr>
        <p:spPr>
          <a:xfrm>
            <a:off x="152400" y="819150"/>
            <a:ext cx="8839200" cy="3886200"/>
          </a:xfrm>
          <a:prstGeom prst="rect">
            <a:avLst/>
          </a:prstGeom>
        </p:spPr>
        <p:txBody>
          <a:bodyPr/>
          <a:lstStyle>
            <a:lvl1pPr>
              <a:defRPr baseline="0"/>
            </a:lvl1pPr>
            <a:lvl3pPr>
              <a:defRPr sz="3200"/>
            </a:lvl3pPr>
            <a:lvl4pPr>
              <a:defRPr sz="3200"/>
            </a:lvl4pPr>
            <a:lvl5pPr>
              <a:defRPr sz="3200"/>
            </a:lvl5pPr>
          </a:lstStyle>
          <a:p>
            <a:pPr lvl="0"/>
            <a:r>
              <a:rPr lang="en-US" dirty="0" smtClean="0"/>
              <a:t>Insert Text or large tables or graphs</a:t>
            </a:r>
          </a:p>
        </p:txBody>
      </p:sp>
      <p:sp>
        <p:nvSpPr>
          <p:cNvPr id="5"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smtClean="0"/>
              <a:t>Slide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7" name="Text Placeholder 4"/>
          <p:cNvSpPr>
            <a:spLocks noGrp="1"/>
          </p:cNvSpPr>
          <p:nvPr>
            <p:ph type="body" sz="quarter" idx="14" hasCustomPrompt="1"/>
          </p:nvPr>
        </p:nvSpPr>
        <p:spPr>
          <a:xfrm>
            <a:off x="152400" y="4750594"/>
            <a:ext cx="8001000" cy="3048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1762060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6" name="Media Placeholder 5"/>
          <p:cNvSpPr>
            <a:spLocks noGrp="1"/>
          </p:cNvSpPr>
          <p:nvPr>
            <p:ph type="media" sz="quarter" idx="11" hasCustomPrompt="1"/>
          </p:nvPr>
        </p:nvSpPr>
        <p:spPr>
          <a:xfrm>
            <a:off x="228600" y="819149"/>
            <a:ext cx="8686800" cy="3931445"/>
          </a:xfrm>
          <a:prstGeom prst="rect">
            <a:avLst/>
          </a:prstGeom>
        </p:spPr>
        <p:txBody>
          <a:bodyPr/>
          <a:lstStyle>
            <a:lvl1pPr>
              <a:defRPr baseline="0"/>
            </a:lvl1pPr>
          </a:lstStyle>
          <a:p>
            <a:r>
              <a:rPr lang="en-US" dirty="0" smtClean="0"/>
              <a:t>Use to insert video files</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9"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
        <p:nvSpPr>
          <p:cNvPr id="8"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smtClean="0"/>
              <a:t>Slide Title</a:t>
            </a:r>
          </a:p>
        </p:txBody>
      </p:sp>
    </p:spTree>
    <p:extLst>
      <p:ext uri="{BB962C8B-B14F-4D97-AF65-F5344CB8AC3E}">
        <p14:creationId xmlns:p14="http://schemas.microsoft.com/office/powerpoint/2010/main" val="322079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7001" y="675628"/>
            <a:ext cx="1860208" cy="669675"/>
          </a:xfrm>
          <a:prstGeom prst="rect">
            <a:avLst/>
          </a:prstGeom>
        </p:spPr>
      </p:pic>
      <p:sp>
        <p:nvSpPr>
          <p:cNvPr id="5" name="Striped Right Arrow 4"/>
          <p:cNvSpPr/>
          <p:nvPr userDrawn="1"/>
        </p:nvSpPr>
        <p:spPr>
          <a:xfrm>
            <a:off x="1363462" y="1885950"/>
            <a:ext cx="6629400" cy="1828800"/>
          </a:xfrm>
          <a:prstGeom prst="striped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10" hasCustomPrompt="1"/>
          </p:nvPr>
        </p:nvSpPr>
        <p:spPr>
          <a:xfrm>
            <a:off x="1998216" y="2495550"/>
            <a:ext cx="4876800" cy="609600"/>
          </a:xfrm>
          <a:prstGeom prst="rect">
            <a:avLst/>
          </a:prstGeom>
        </p:spPr>
        <p:txBody>
          <a:bodyPr/>
          <a:lstStyle>
            <a:lvl1pPr marL="112712" indent="0" algn="ctr">
              <a:buNone/>
              <a:defRPr b="1" baseline="0">
                <a:solidFill>
                  <a:schemeClr val="bg1"/>
                </a:solidFill>
                <a:effectLst/>
              </a:defRPr>
            </a:lvl1pPr>
          </a:lstStyle>
          <a:p>
            <a:pPr lvl="0"/>
            <a:r>
              <a:rPr lang="en-US" dirty="0" smtClean="0"/>
              <a:t>Insert Section Title Here</a:t>
            </a:r>
            <a:endParaRPr lang="en-US" dirty="0"/>
          </a:p>
        </p:txBody>
      </p:sp>
    </p:spTree>
    <p:extLst>
      <p:ext uri="{BB962C8B-B14F-4D97-AF65-F5344CB8AC3E}">
        <p14:creationId xmlns:p14="http://schemas.microsoft.com/office/powerpoint/2010/main" val="1292944854"/>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202223"/>
            <a:ext cx="762000" cy="26807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1371600" y="3867150"/>
            <a:ext cx="6400800" cy="592491"/>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sp>
        <p:nvSpPr>
          <p:cNvPr id="11" name="Picture Placeholder 20"/>
          <p:cNvSpPr>
            <a:spLocks noGrp="1"/>
          </p:cNvSpPr>
          <p:nvPr>
            <p:ph type="pic" sz="quarter" idx="12" hasCustomPrompt="1"/>
          </p:nvPr>
        </p:nvSpPr>
        <p:spPr>
          <a:xfrm>
            <a:off x="1028700" y="727312"/>
            <a:ext cx="7086600" cy="290268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924"/>
            <a:ext cx="1434854" cy="516548"/>
          </a:xfrm>
          <a:prstGeom prst="rect">
            <a:avLst/>
          </a:prstGeom>
        </p:spPr>
      </p:pic>
      <p:sp>
        <p:nvSpPr>
          <p:cNvPr id="13"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2648472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3" name="Rectangle 2"/>
          <p:cNvSpPr/>
          <p:nvPr userDrawn="1"/>
        </p:nvSpPr>
        <p:spPr>
          <a:xfrm>
            <a:off x="0" y="447675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3926" y="3670824"/>
            <a:ext cx="657872"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377319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467320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5105400" y="1428750"/>
            <a:ext cx="3352800" cy="592491"/>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1696" y="309938"/>
            <a:ext cx="1860208" cy="669675"/>
          </a:xfrm>
          <a:prstGeom prst="rect">
            <a:avLst/>
          </a:prstGeom>
        </p:spPr>
      </p:pic>
      <p:sp>
        <p:nvSpPr>
          <p:cNvPr id="11" name="Picture Placeholder 3"/>
          <p:cNvSpPr>
            <a:spLocks noGrp="1"/>
          </p:cNvSpPr>
          <p:nvPr>
            <p:ph type="pic" sz="quarter" idx="13" hasCustomPrompt="1"/>
          </p:nvPr>
        </p:nvSpPr>
        <p:spPr>
          <a:xfrm>
            <a:off x="152400" y="209549"/>
            <a:ext cx="4419600" cy="414337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spTree>
    <p:extLst>
      <p:ext uri="{BB962C8B-B14F-4D97-AF65-F5344CB8AC3E}">
        <p14:creationId xmlns:p14="http://schemas.microsoft.com/office/powerpoint/2010/main" val="4028850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4" name="Text Placeholder 12"/>
          <p:cNvSpPr>
            <a:spLocks noGrp="1"/>
          </p:cNvSpPr>
          <p:nvPr>
            <p:ph type="body" sz="quarter" idx="11" hasCustomPrompt="1"/>
          </p:nvPr>
        </p:nvSpPr>
        <p:spPr>
          <a:xfrm>
            <a:off x="2438400" y="1962150"/>
            <a:ext cx="6096000" cy="905845"/>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Tree>
    <p:extLst>
      <p:ext uri="{BB962C8B-B14F-4D97-AF65-F5344CB8AC3E}">
        <p14:creationId xmlns:p14="http://schemas.microsoft.com/office/powerpoint/2010/main" val="17286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sp>
        <p:nvSpPr>
          <p:cNvPr id="7" name="Table Placeholder 6"/>
          <p:cNvSpPr>
            <a:spLocks noGrp="1"/>
          </p:cNvSpPr>
          <p:nvPr>
            <p:ph type="tbl" sz="quarter" idx="10" hasCustomPrompt="1"/>
          </p:nvPr>
        </p:nvSpPr>
        <p:spPr>
          <a:xfrm>
            <a:off x="897848" y="3265003"/>
            <a:ext cx="7507986" cy="1772863"/>
          </a:xfrm>
          <a:prstGeom prst="rect">
            <a:avLst/>
          </a:prstGeom>
        </p:spPr>
        <p:txBody>
          <a:bodyPr/>
          <a:lstStyle>
            <a:lvl1pPr>
              <a:defRPr sz="2800" baseline="0"/>
            </a:lvl1pPr>
          </a:lstStyle>
          <a:p>
            <a:r>
              <a:rPr lang="en-US" dirty="0" smtClean="0"/>
              <a:t>Names</a:t>
            </a:r>
          </a:p>
          <a:p>
            <a:r>
              <a:rPr lang="en-US" dirty="0" smtClean="0"/>
              <a:t>Section</a:t>
            </a:r>
          </a:p>
          <a:p>
            <a:r>
              <a:rPr lang="en-US" dirty="0" smtClean="0"/>
              <a:t>Phone number &amp; Email address</a:t>
            </a:r>
            <a:endParaRPr lang="en-US" dirty="0"/>
          </a:p>
        </p:txBody>
      </p:sp>
      <p:sp>
        <p:nvSpPr>
          <p:cNvPr id="9" name="Picture Placeholder 20"/>
          <p:cNvSpPr>
            <a:spLocks noGrp="1"/>
          </p:cNvSpPr>
          <p:nvPr>
            <p:ph type="pic" sz="quarter" idx="12" hasCustomPrompt="1"/>
          </p:nvPr>
        </p:nvSpPr>
        <p:spPr>
          <a:xfrm>
            <a:off x="797191" y="0"/>
            <a:ext cx="7709300" cy="319139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3409950"/>
            <a:ext cx="354156" cy="1274962"/>
          </a:xfrm>
          <a:prstGeom prst="rect">
            <a:avLst/>
          </a:prstGeom>
        </p:spPr>
      </p:pic>
    </p:spTree>
    <p:extLst>
      <p:ext uri="{BB962C8B-B14F-4D97-AF65-F5344CB8AC3E}">
        <p14:creationId xmlns:p14="http://schemas.microsoft.com/office/powerpoint/2010/main" val="1036960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362200" y="3185816"/>
            <a:ext cx="6400800" cy="1900534"/>
          </a:xfrm>
          <a:prstGeom prst="rect">
            <a:avLst/>
          </a:prstGeom>
        </p:spPr>
        <p:txBody>
          <a:bodyPr/>
          <a:lstStyle>
            <a:lvl1pPr marL="112712" indent="0" algn="ctr">
              <a:buNone/>
              <a:defRPr sz="18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3" name="TextBox 2"/>
          <p:cNvSpPr txBox="1"/>
          <p:nvPr userDrawn="1"/>
        </p:nvSpPr>
        <p:spPr>
          <a:xfrm>
            <a:off x="2637775" y="2724151"/>
            <a:ext cx="5867400" cy="461665"/>
          </a:xfrm>
          <a:prstGeom prst="rect">
            <a:avLst/>
          </a:prstGeom>
          <a:noFill/>
        </p:spPr>
        <p:txBody>
          <a:bodyPr wrap="square" rtlCol="0">
            <a:spAutoFit/>
          </a:bodyPr>
          <a:lstStyle/>
          <a:p>
            <a:pPr algn="ctr"/>
            <a:r>
              <a:rPr lang="en-US" sz="2400" b="1" dirty="0" smtClean="0"/>
              <a:t>Contact</a:t>
            </a:r>
            <a:endParaRPr lang="en-US" sz="2400" b="1" dirty="0"/>
          </a:p>
        </p:txBody>
      </p:sp>
      <p:sp>
        <p:nvSpPr>
          <p:cNvPr id="16" name="Picture Placeholder 20"/>
          <p:cNvSpPr>
            <a:spLocks noGrp="1"/>
          </p:cNvSpPr>
          <p:nvPr>
            <p:ph type="pic" sz="quarter" idx="12" hasCustomPrompt="1"/>
          </p:nvPr>
        </p:nvSpPr>
        <p:spPr>
          <a:xfrm>
            <a:off x="2106965" y="1"/>
            <a:ext cx="7031855" cy="272415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p:cNvSpPr/>
          <p:nvPr userDrawn="1"/>
        </p:nvSpPr>
        <p:spPr>
          <a:xfrm rot="16200000" flipV="1">
            <a:off x="-1470249" y="1463451"/>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3119972828"/>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286000" y="2952750"/>
            <a:ext cx="6400800" cy="2063852"/>
          </a:xfrm>
          <a:prstGeom prst="rect">
            <a:avLst/>
          </a:prstGeom>
        </p:spPr>
        <p:txBody>
          <a:bodyPr/>
          <a:lstStyle>
            <a:lvl1pPr marL="112712" indent="0" algn="ctr">
              <a:buNone/>
              <a:defRPr sz="18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p:cNvSpPr/>
          <p:nvPr userDrawn="1"/>
        </p:nvSpPr>
        <p:spPr>
          <a:xfrm rot="16200000" flipV="1">
            <a:off x="-1470249" y="1482502"/>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6" name="Picture Placeholder 20"/>
          <p:cNvSpPr>
            <a:spLocks noGrp="1"/>
          </p:cNvSpPr>
          <p:nvPr>
            <p:ph type="pic" sz="quarter" idx="12" hasCustomPrompt="1"/>
          </p:nvPr>
        </p:nvSpPr>
        <p:spPr>
          <a:xfrm>
            <a:off x="2106965" y="1"/>
            <a:ext cx="6808435" cy="2724149"/>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2456865635"/>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p:cNvSpPr/>
          <p:nvPr userDrawn="1"/>
        </p:nvSpPr>
        <p:spPr>
          <a:xfrm>
            <a:off x="3657600" y="2724150"/>
            <a:ext cx="5486400" cy="241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2724150"/>
            <a:ext cx="3657600" cy="2419350"/>
          </a:xfrm>
          <a:prstGeom prst="rect">
            <a:avLst/>
          </a:prstGeom>
          <a:solidFill>
            <a:schemeClr val="tx2">
              <a:lumMod val="75000"/>
            </a:schemeClr>
          </a:solidFill>
          <a:ln>
            <a:solidFill>
              <a:schemeClr val="tx2">
                <a:lumMod val="75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1300" y="476504"/>
            <a:ext cx="2362200" cy="850392"/>
          </a:xfrm>
          <a:prstGeom prst="rect">
            <a:avLst/>
          </a:prstGeom>
        </p:spPr>
      </p:pic>
      <p:sp>
        <p:nvSpPr>
          <p:cNvPr id="12" name="Picture Placeholder 20"/>
          <p:cNvSpPr>
            <a:spLocks noGrp="1"/>
          </p:cNvSpPr>
          <p:nvPr>
            <p:ph type="pic" sz="quarter" idx="14" hasCustomPrompt="1"/>
          </p:nvPr>
        </p:nvSpPr>
        <p:spPr>
          <a:xfrm>
            <a:off x="402764" y="2758032"/>
            <a:ext cx="5823872" cy="2385468"/>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b="0" baseline="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p:txBody>
      </p:sp>
      <p:sp>
        <p:nvSpPr>
          <p:cNvPr id="13" name="Text Placeholder 2"/>
          <p:cNvSpPr>
            <a:spLocks noGrp="1"/>
          </p:cNvSpPr>
          <p:nvPr>
            <p:ph type="body" sz="quarter" idx="15" hasCustomPrompt="1"/>
          </p:nvPr>
        </p:nvSpPr>
        <p:spPr>
          <a:xfrm>
            <a:off x="1000125" y="170180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5" name="Title 9"/>
          <p:cNvSpPr>
            <a:spLocks noGrp="1"/>
          </p:cNvSpPr>
          <p:nvPr>
            <p:ph type="title" hasCustomPrompt="1"/>
          </p:nvPr>
        </p:nvSpPr>
        <p:spPr>
          <a:xfrm>
            <a:off x="402764" y="148999"/>
            <a:ext cx="5753100" cy="1444851"/>
          </a:xfrm>
        </p:spPr>
        <p:txBody>
          <a:bodyPr/>
          <a:lstStyle>
            <a:lvl1pPr>
              <a:defRPr/>
            </a:lvl1pPr>
          </a:lstStyle>
          <a:p>
            <a:r>
              <a:rPr lang="en-US" dirty="0" smtClean="0"/>
              <a:t>Click to enter Title</a:t>
            </a:r>
            <a:endParaRPr lang="en-US" dirty="0"/>
          </a:p>
        </p:txBody>
      </p:sp>
      <p:sp>
        <p:nvSpPr>
          <p:cNvPr id="16" name="Text Placeholder 16"/>
          <p:cNvSpPr>
            <a:spLocks noGrp="1"/>
          </p:cNvSpPr>
          <p:nvPr>
            <p:ph type="body" sz="quarter" idx="13" hasCustomPrompt="1"/>
          </p:nvPr>
        </p:nvSpPr>
        <p:spPr>
          <a:xfrm>
            <a:off x="6781800" y="44767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1401982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for Section">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4341"/>
            <a:ext cx="1478577" cy="532288"/>
          </a:xfrm>
          <a:prstGeom prst="rect">
            <a:avLst/>
          </a:prstGeom>
        </p:spPr>
      </p:pic>
      <p:sp>
        <p:nvSpPr>
          <p:cNvPr id="12" name="TextBox 11"/>
          <p:cNvSpPr txBox="1"/>
          <p:nvPr userDrawn="1"/>
        </p:nvSpPr>
        <p:spPr>
          <a:xfrm>
            <a:off x="984123" y="721091"/>
            <a:ext cx="7099554" cy="523220"/>
          </a:xfrm>
          <a:prstGeom prst="rect">
            <a:avLst/>
          </a:prstGeom>
          <a:noFill/>
        </p:spPr>
        <p:txBody>
          <a:bodyPr wrap="square" rtlCol="0">
            <a:spAutoFit/>
          </a:bodyPr>
          <a:lstStyle/>
          <a:p>
            <a:pPr algn="ctr"/>
            <a:r>
              <a:rPr lang="en-US" sz="2800" b="1" dirty="0" smtClean="0"/>
              <a:t>Contact Us</a:t>
            </a:r>
            <a:endParaRPr lang="en-US" sz="2800" b="1" dirty="0"/>
          </a:p>
        </p:txBody>
      </p:sp>
      <p:sp>
        <p:nvSpPr>
          <p:cNvPr id="7" name="Table Placeholder 6"/>
          <p:cNvSpPr>
            <a:spLocks noGrp="1"/>
          </p:cNvSpPr>
          <p:nvPr>
            <p:ph type="tbl" sz="quarter" idx="10" hasCustomPrompt="1"/>
          </p:nvPr>
        </p:nvSpPr>
        <p:spPr>
          <a:xfrm>
            <a:off x="246507" y="1352550"/>
            <a:ext cx="8574786" cy="2895600"/>
          </a:xfrm>
          <a:prstGeom prst="rect">
            <a:avLst/>
          </a:prstGeom>
        </p:spPr>
        <p:txBody>
          <a:bodyPr/>
          <a:lstStyle>
            <a:lvl1pPr>
              <a:defRPr baseline="0"/>
            </a:lvl1pPr>
          </a:lstStyle>
          <a:p>
            <a:r>
              <a:rPr lang="en-US" dirty="0" smtClean="0"/>
              <a:t>Use a table for multiple names, titles, email addresses and phone numbers</a:t>
            </a:r>
            <a:endParaRPr lang="en-US" dirty="0"/>
          </a:p>
        </p:txBody>
      </p:sp>
    </p:spTree>
    <p:extLst>
      <p:ext uri="{BB962C8B-B14F-4D97-AF65-F5344CB8AC3E}">
        <p14:creationId xmlns:p14="http://schemas.microsoft.com/office/powerpoint/2010/main" val="3076587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
        <p:nvSpPr>
          <p:cNvPr id="11" name="Text Placeholder 12"/>
          <p:cNvSpPr>
            <a:spLocks noGrp="1"/>
          </p:cNvSpPr>
          <p:nvPr>
            <p:ph type="body" sz="quarter" idx="11" hasCustomPrompt="1"/>
          </p:nvPr>
        </p:nvSpPr>
        <p:spPr>
          <a:xfrm>
            <a:off x="2240792" y="1581150"/>
            <a:ext cx="6400800" cy="2667000"/>
          </a:xfrm>
          <a:prstGeom prst="rect">
            <a:avLst/>
          </a:prstGeom>
        </p:spPr>
        <p:txBody>
          <a:bodyPr/>
          <a:lstStyle>
            <a:lvl1pPr marL="112712" indent="0" algn="ctr">
              <a:buNone/>
              <a:defRPr sz="20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6" name="Text Placeholder 5"/>
          <p:cNvSpPr>
            <a:spLocks noGrp="1"/>
          </p:cNvSpPr>
          <p:nvPr>
            <p:ph type="body" sz="quarter" idx="12" hasCustomPrompt="1"/>
          </p:nvPr>
        </p:nvSpPr>
        <p:spPr>
          <a:xfrm>
            <a:off x="2286000" y="819150"/>
            <a:ext cx="6356350" cy="533400"/>
          </a:xfrm>
          <a:prstGeom prst="rect">
            <a:avLst/>
          </a:prstGeom>
        </p:spPr>
        <p:txBody>
          <a:bodyPr>
            <a:normAutofit/>
          </a:bodyPr>
          <a:lstStyle>
            <a:lvl1pPr marL="0" indent="0" algn="ctr" defTabSz="914400" rtl="0" eaLnBrk="1" latinLnBrk="0" hangingPunct="1">
              <a:buNone/>
              <a:defRPr lang="en-US" sz="2800" b="1" kern="1200" dirty="0" smtClean="0">
                <a:solidFill>
                  <a:schemeClr val="tx1"/>
                </a:solidFill>
                <a:latin typeface="+mn-lt"/>
                <a:ea typeface="+mn-ea"/>
                <a:cs typeface="+mn-cs"/>
              </a:defRPr>
            </a:lvl1pPr>
          </a:lstStyle>
          <a:p>
            <a:pPr lvl="0"/>
            <a:r>
              <a:rPr lang="en-US" dirty="0" smtClean="0"/>
              <a:t>Contact/Questions</a:t>
            </a:r>
          </a:p>
        </p:txBody>
      </p:sp>
    </p:spTree>
    <p:extLst>
      <p:ext uri="{BB962C8B-B14F-4D97-AF65-F5344CB8AC3E}">
        <p14:creationId xmlns:p14="http://schemas.microsoft.com/office/powerpoint/2010/main" val="249996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1111"/>
          <a:stretch/>
        </p:blipFill>
        <p:spPr>
          <a:xfrm>
            <a:off x="5105400" y="38100"/>
            <a:ext cx="4038600" cy="5143500"/>
          </a:xfrm>
          <a:prstGeom prst="rect">
            <a:avLst/>
          </a:prstGeom>
        </p:spPr>
      </p:pic>
      <p:sp>
        <p:nvSpPr>
          <p:cNvPr id="6" name="Text Placeholder 2"/>
          <p:cNvSpPr>
            <a:spLocks noGrp="1"/>
          </p:cNvSpPr>
          <p:nvPr>
            <p:ph type="body" sz="quarter" idx="11" hasCustomPrompt="1"/>
          </p:nvPr>
        </p:nvSpPr>
        <p:spPr>
          <a:xfrm>
            <a:off x="685800" y="3638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0" name="Title 9"/>
          <p:cNvSpPr>
            <a:spLocks noGrp="1"/>
          </p:cNvSpPr>
          <p:nvPr>
            <p:ph type="title" hasCustomPrompt="1"/>
          </p:nvPr>
        </p:nvSpPr>
        <p:spPr>
          <a:xfrm>
            <a:off x="38100" y="2015298"/>
            <a:ext cx="5753100" cy="1280355"/>
          </a:xfrm>
        </p:spPr>
        <p:txBody>
          <a:bodyPr/>
          <a:lstStyle>
            <a:lvl1pPr>
              <a:defRPr/>
            </a:lvl1pPr>
          </a:lstStyle>
          <a:p>
            <a:r>
              <a:rPr lang="en-US" dirty="0" smtClean="0"/>
              <a:t>Click to enter Title</a:t>
            </a:r>
            <a:endParaRPr lang="en-US" dirty="0"/>
          </a:p>
        </p:txBody>
      </p:sp>
      <p:cxnSp>
        <p:nvCxnSpPr>
          <p:cNvPr id="4" name="Straight Connector 3"/>
          <p:cNvCxnSpPr/>
          <p:nvPr userDrawn="1"/>
        </p:nvCxnSpPr>
        <p:spPr>
          <a:xfrm flipV="1">
            <a:off x="0" y="1966314"/>
            <a:ext cx="9144000" cy="48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9052" y="329565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6"/>
          <p:cNvSpPr>
            <a:spLocks noGrp="1"/>
          </p:cNvSpPr>
          <p:nvPr>
            <p:ph type="body" sz="quarter" idx="13" hasCustomPrompt="1"/>
          </p:nvPr>
        </p:nvSpPr>
        <p:spPr>
          <a:xfrm>
            <a:off x="6781800" y="4381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220251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5" y="25717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3" name="Title 9"/>
          <p:cNvSpPr>
            <a:spLocks noGrp="1"/>
          </p:cNvSpPr>
          <p:nvPr>
            <p:ph type="title" hasCustomPrompt="1"/>
          </p:nvPr>
        </p:nvSpPr>
        <p:spPr>
          <a:xfrm>
            <a:off x="4276725" y="161812"/>
            <a:ext cx="4629150" cy="1952738"/>
          </a:xfrm>
        </p:spPr>
        <p:txBody>
          <a:bodyPr/>
          <a:lstStyle>
            <a:lvl1pPr>
              <a:defRPr/>
            </a:lvl1pPr>
          </a:lstStyle>
          <a:p>
            <a:r>
              <a:rPr lang="en-US" dirty="0" smtClean="0"/>
              <a:t>Click to enter Title</a:t>
            </a:r>
            <a:endParaRPr lang="en-US" dirty="0"/>
          </a:p>
        </p:txBody>
      </p:sp>
      <p:sp>
        <p:nvSpPr>
          <p:cNvPr id="14" name="Text Placeholder 16"/>
          <p:cNvSpPr>
            <a:spLocks noGrp="1"/>
          </p:cNvSpPr>
          <p:nvPr>
            <p:ph type="body" sz="quarter" idx="13" hasCustomPrompt="1"/>
          </p:nvPr>
        </p:nvSpPr>
        <p:spPr>
          <a:xfrm>
            <a:off x="5600700" y="4324350"/>
            <a:ext cx="1981200" cy="381000"/>
          </a:xfrm>
        </p:spPr>
        <p:txBody>
          <a:bodyPr/>
          <a:lstStyle>
            <a:lvl1pPr marL="0" indent="0" algn="ctr">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217169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lang="en-US" sz="1400" kern="1200">
                <a:solidFill>
                  <a:schemeClr val="bg1"/>
                </a:solidFill>
                <a:latin typeface="+mn-lt"/>
                <a:ea typeface="+mn-ea"/>
                <a:cs typeface="+mn-cs"/>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 </a:t>
            </a: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4" y="2554391"/>
            <a:ext cx="4629150" cy="914400"/>
          </a:xfrm>
          <a:prstGeom prst="rect">
            <a:avLst/>
          </a:prstGeom>
        </p:spPr>
        <p:txBody>
          <a:bodyPr anchor="ctr" anchorCtr="0">
            <a:normAutofit/>
          </a:bodyPr>
          <a:lstStyle>
            <a:lvl1pPr marL="0" indent="0" algn="ctr">
              <a:buNone/>
              <a:defRPr sz="2000" i="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3" name="Title 9"/>
          <p:cNvSpPr>
            <a:spLocks noGrp="1"/>
          </p:cNvSpPr>
          <p:nvPr>
            <p:ph type="title" hasCustomPrompt="1"/>
          </p:nvPr>
        </p:nvSpPr>
        <p:spPr>
          <a:xfrm>
            <a:off x="4276724" y="169477"/>
            <a:ext cx="4629151" cy="1868873"/>
          </a:xfrm>
        </p:spPr>
        <p:txBody>
          <a:bodyPr/>
          <a:lstStyle>
            <a:lvl1pPr>
              <a:defRPr>
                <a:solidFill>
                  <a:schemeClr val="tx2"/>
                </a:solidFill>
              </a:defRPr>
            </a:lvl1pPr>
          </a:lstStyle>
          <a:p>
            <a:r>
              <a:rPr lang="en-US" dirty="0" smtClean="0"/>
              <a:t>Click to enter Title</a:t>
            </a:r>
            <a:endParaRPr lang="en-US" dirty="0"/>
          </a:p>
        </p:txBody>
      </p:sp>
      <p:sp>
        <p:nvSpPr>
          <p:cNvPr id="14" name="Text Placeholder 16"/>
          <p:cNvSpPr>
            <a:spLocks noGrp="1"/>
          </p:cNvSpPr>
          <p:nvPr>
            <p:ph type="body" sz="quarter" idx="13" hasCustomPrompt="1"/>
          </p:nvPr>
        </p:nvSpPr>
        <p:spPr>
          <a:xfrm>
            <a:off x="5600699" y="4473883"/>
            <a:ext cx="1981200" cy="381000"/>
          </a:xfrm>
        </p:spPr>
        <p:txBody>
          <a:bodyPr/>
          <a:lstStyle>
            <a:lvl1pPr marL="0" indent="0" algn="ctr">
              <a:buNone/>
              <a:defRPr sz="1800">
                <a:solidFill>
                  <a:schemeClr val="tx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115514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Rectangle 1"/>
          <p:cNvSpPr/>
          <p:nvPr userDrawn="1"/>
        </p:nvSpPr>
        <p:spPr>
          <a:xfrm>
            <a:off x="0" y="-8877"/>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4"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03449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2" name="Text Placeholder 11"/>
          <p:cNvSpPr>
            <a:spLocks noGrp="1"/>
          </p:cNvSpPr>
          <p:nvPr>
            <p:ph type="body" sz="quarter" idx="12" hasCustomPrompt="1"/>
          </p:nvPr>
        </p:nvSpPr>
        <p:spPr>
          <a:xfrm>
            <a:off x="3962400" y="971550"/>
            <a:ext cx="4876800" cy="3804636"/>
          </a:xfrm>
          <a:prstGeom prst="rect">
            <a:avLst/>
          </a:prstGeom>
        </p:spPr>
        <p:txBody>
          <a:bodyPr/>
          <a:lstStyle>
            <a:lvl1pPr>
              <a:defRPr baseline="0"/>
            </a:lvl1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Picture Placeholder 3"/>
          <p:cNvSpPr>
            <a:spLocks noGrp="1"/>
          </p:cNvSpPr>
          <p:nvPr>
            <p:ph type="pic" sz="quarter" idx="13" hasCustomPrompt="1"/>
          </p:nvPr>
        </p:nvSpPr>
        <p:spPr>
          <a:xfrm>
            <a:off x="116150" y="971550"/>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sp>
        <p:nvSpPr>
          <p:cNvPr id="5" name="Text Placeholder 4"/>
          <p:cNvSpPr>
            <a:spLocks noGrp="1"/>
          </p:cNvSpPr>
          <p:nvPr>
            <p:ph type="body" sz="quarter" idx="14" hasCustomPrompt="1"/>
          </p:nvPr>
        </p:nvSpPr>
        <p:spPr>
          <a:xfrm>
            <a:off x="115888" y="4552950"/>
            <a:ext cx="3617912" cy="4572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39488447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4" name="Rectangle 3"/>
          <p:cNvSpPr/>
          <p:nvPr userDrawn="1"/>
        </p:nvSpPr>
        <p:spPr>
          <a:xfrm>
            <a:off x="0" y="-10258"/>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Manual Input 5"/>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1"/>
          <p:cNvSpPr>
            <a:spLocks noGrp="1"/>
          </p:cNvSpPr>
          <p:nvPr>
            <p:ph type="sldNum" sz="quarter" idx="4"/>
          </p:nvPr>
        </p:nvSpPr>
        <p:spPr>
          <a:xfrm>
            <a:off x="8229600" y="209550"/>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583430"/>
            <a:ext cx="1397000" cy="502920"/>
          </a:xfrm>
          <a:prstGeom prst="rect">
            <a:avLst/>
          </a:prstGeom>
        </p:spPr>
      </p:pic>
      <p:sp>
        <p:nvSpPr>
          <p:cNvPr id="11" name="Content Placeholder 13"/>
          <p:cNvSpPr>
            <a:spLocks noGrp="1"/>
          </p:cNvSpPr>
          <p:nvPr>
            <p:ph sz="quarter" idx="12" hasCustomPrompt="1"/>
          </p:nvPr>
        </p:nvSpPr>
        <p:spPr>
          <a:xfrm>
            <a:off x="304800" y="708748"/>
            <a:ext cx="8839200" cy="376428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9" name="Text Placeholder 4"/>
          <p:cNvSpPr>
            <a:spLocks noGrp="1"/>
          </p:cNvSpPr>
          <p:nvPr>
            <p:ph type="body" sz="quarter" idx="14" hasCustomPrompt="1"/>
          </p:nvPr>
        </p:nvSpPr>
        <p:spPr>
          <a:xfrm>
            <a:off x="1600200" y="4606290"/>
            <a:ext cx="7391400" cy="4572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155836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534400" y="196453"/>
            <a:ext cx="4572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0"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907231592"/>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Date</a:t>
            </a:r>
            <a:endParaRPr lang="en-US" dirty="0"/>
          </a:p>
        </p:txBody>
      </p:sp>
      <p:sp>
        <p:nvSpPr>
          <p:cNvPr id="5" name="Text Placeholder 4"/>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7360924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76"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8DC383C-A010-4AAA-AC7E-34CFED5001F3}" type="datetimeFigureOut">
              <a:rPr lang="en-US" smtClean="0"/>
              <a:t>12/21/2022</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DE0CF09-D7F5-4FCC-A97C-ADA0C7C334B8}" type="slidenum">
              <a:rPr lang="en-US" smtClean="0"/>
              <a:t>‹#›</a:t>
            </a:fld>
            <a:endParaRPr lang="en-US" dirty="0"/>
          </a:p>
        </p:txBody>
      </p:sp>
    </p:spTree>
    <p:extLst>
      <p:ext uri="{BB962C8B-B14F-4D97-AF65-F5344CB8AC3E}">
        <p14:creationId xmlns:p14="http://schemas.microsoft.com/office/powerpoint/2010/main" val="2089011176"/>
      </p:ext>
    </p:extLst>
  </p:cSld>
  <p:clrMap bg1="lt1" tx1="dk1" bg2="lt2" tx2="dk2" accent1="accent1" accent2="accent2" accent3="accent3" accent4="accent4" accent5="accent5" accent6="accent6" hlink="hlink" folHlink="folHlink"/>
  <p:sldLayoutIdLst>
    <p:sldLayoutId id="2147483721" r:id="rId1"/>
    <p:sldLayoutId id="2147483793" r:id="rId2"/>
    <p:sldLayoutId id="2147483760" r:id="rId3"/>
    <p:sldLayoutId id="2147483759" r:id="rId4"/>
    <p:sldLayoutId id="2147483794" r:id="rId5"/>
    <p:sldLayoutId id="2147483758" r:id="rId6"/>
    <p:sldLayoutId id="2147483795" r:id="rId7"/>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pPr marL="112712" lvl="0" indent="0" algn="ctr" defTabSz="914400" rtl="0" eaLnBrk="1" latinLnBrk="0" hangingPunct="1">
              <a:spcBef>
                <a:spcPct val="20000"/>
              </a:spcBef>
              <a:buClr>
                <a:srgbClr val="00B050"/>
              </a:buClr>
              <a:buFont typeface="Arial" panose="020B0604020202020204" pitchFamily="34" charset="0"/>
              <a:buNone/>
            </a:pPr>
            <a:r>
              <a:rPr lang="en-US" dirty="0" smtClean="0"/>
              <a:t>Click to edit Master title style</a:t>
            </a:r>
            <a:endParaRPr lang="en-US" dirty="0"/>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C0CB516-9E81-4E53-99FB-4EAE7497F7AA}" type="datetimeFigureOut">
              <a:rPr lang="en-US" smtClean="0"/>
              <a:t>12/21/2022</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34793AF-F927-4BC9-926C-498D14E5A4E5}" type="slidenum">
              <a:rPr lang="en-US" smtClean="0"/>
              <a:t>‹#›</a:t>
            </a:fld>
            <a:endParaRPr lang="en-US" dirty="0"/>
          </a:p>
        </p:txBody>
      </p:sp>
    </p:spTree>
    <p:extLst>
      <p:ext uri="{BB962C8B-B14F-4D97-AF65-F5344CB8AC3E}">
        <p14:creationId xmlns:p14="http://schemas.microsoft.com/office/powerpoint/2010/main" val="232836624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96" r:id="rId3"/>
    <p:sldLayoutId id="2147483784" r:id="rId4"/>
  </p:sldLayoutIdLst>
  <p:timing>
    <p:tnLst>
      <p:par>
        <p:cTn id="1" dur="indefinite" restart="never" nodeType="tmRoot"/>
      </p:par>
    </p:tnLst>
  </p:timing>
  <p:hf sldNum="0" hdr="0" ftr="0" dt="0"/>
  <p:txStyles>
    <p:titleStyle>
      <a:lvl1pPr algn="ctr" defTabSz="914400" rtl="0" eaLnBrk="1" latinLnBrk="0" hangingPunct="1">
        <a:spcBef>
          <a:spcPct val="0"/>
        </a:spcBef>
        <a:buNone/>
        <a:defRPr lang="en-US" sz="3200" b="1" kern="1200" baseline="0" dirty="0">
          <a:solidFill>
            <a:srgbClr val="003399"/>
          </a:solidFill>
          <a:latin typeface="+mn-lt"/>
          <a:ea typeface="+mn-ea"/>
          <a:cs typeface="+mn-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A15C54A-9B24-4DE9-A160-BAFF652295B9}" type="datetimeFigureOut">
              <a:rPr lang="en-US" smtClean="0"/>
              <a:t>12/21/2022</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8FED1B7-34A7-429B-B034-B1395CE33F6E}" type="slidenum">
              <a:rPr lang="en-US" smtClean="0"/>
              <a:t>‹#›</a:t>
            </a:fld>
            <a:endParaRPr lang="en-US" dirty="0"/>
          </a:p>
        </p:txBody>
      </p:sp>
    </p:spTree>
    <p:extLst>
      <p:ext uri="{BB962C8B-B14F-4D97-AF65-F5344CB8AC3E}">
        <p14:creationId xmlns:p14="http://schemas.microsoft.com/office/powerpoint/2010/main" val="3301768528"/>
      </p:ext>
    </p:extLst>
  </p:cSld>
  <p:clrMap bg1="lt1" tx1="dk1" bg2="lt2" tx2="dk2" accent1="accent1" accent2="accent2" accent3="accent3" accent4="accent4" accent5="accent5" accent6="accent6" hlink="hlink" folHlink="folHlink"/>
  <p:sldLayoutIdLst>
    <p:sldLayoutId id="2147483797" r:id="rId1"/>
    <p:sldLayoutId id="2147483790" r:id="rId2"/>
    <p:sldLayoutId id="2147483798" r:id="rId3"/>
    <p:sldLayoutId id="2147483791" r:id="rId4"/>
    <p:sldLayoutId id="2147483792" r:id="rId5"/>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pn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228600" y="1730683"/>
            <a:ext cx="3657600" cy="2438400"/>
          </a:xfrm>
        </p:spPr>
      </p:pic>
      <p:sp>
        <p:nvSpPr>
          <p:cNvPr id="2" name="Title 1"/>
          <p:cNvSpPr>
            <a:spLocks noGrp="1"/>
          </p:cNvSpPr>
          <p:nvPr>
            <p:ph type="title"/>
          </p:nvPr>
        </p:nvSpPr>
        <p:spPr>
          <a:xfrm>
            <a:off x="4276725" y="161812"/>
            <a:ext cx="4629150" cy="3248138"/>
          </a:xfrm>
        </p:spPr>
        <p:txBody>
          <a:bodyPr>
            <a:normAutofit fontScale="90000"/>
          </a:bodyPr>
          <a:lstStyle/>
          <a:p>
            <a:r>
              <a:rPr lang="en-US" dirty="0" smtClean="0"/>
              <a:t>Virtual Learning Platform</a:t>
            </a:r>
            <a:br>
              <a:rPr lang="en-US" dirty="0" smtClean="0"/>
            </a:br>
            <a:r>
              <a:rPr lang="en-US" dirty="0"/>
              <a:t/>
            </a:r>
            <a:br>
              <a:rPr lang="en-US" dirty="0"/>
            </a:br>
            <a:r>
              <a:rPr lang="en-US" dirty="0" smtClean="0"/>
              <a:t>Professional Learning Modules</a:t>
            </a:r>
            <a:endParaRPr lang="en-US" dirty="0"/>
          </a:p>
        </p:txBody>
      </p:sp>
      <p:sp>
        <p:nvSpPr>
          <p:cNvPr id="9" name="Text Placeholder 8"/>
          <p:cNvSpPr>
            <a:spLocks noGrp="1"/>
          </p:cNvSpPr>
          <p:nvPr>
            <p:ph type="body" sz="quarter" idx="13"/>
          </p:nvPr>
        </p:nvSpPr>
        <p:spPr/>
        <p:txBody>
          <a:bodyPr>
            <a:normAutofit fontScale="92500"/>
          </a:bodyPr>
          <a:lstStyle/>
          <a:p>
            <a:r>
              <a:rPr lang="en-US" dirty="0"/>
              <a:t>September 28, 2022</a:t>
            </a:r>
          </a:p>
        </p:txBody>
      </p:sp>
    </p:spTree>
    <p:extLst>
      <p:ext uri="{BB962C8B-B14F-4D97-AF65-F5344CB8AC3E}">
        <p14:creationId xmlns:p14="http://schemas.microsoft.com/office/powerpoint/2010/main" val="3284790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10</a:t>
            </a:fld>
            <a:endParaRPr lang="en-US" dirty="0"/>
          </a:p>
        </p:txBody>
      </p:sp>
      <p:sp>
        <p:nvSpPr>
          <p:cNvPr id="3" name="Content Placeholder 2"/>
          <p:cNvSpPr>
            <a:spLocks noGrp="1"/>
          </p:cNvSpPr>
          <p:nvPr>
            <p:ph sz="quarter" idx="11"/>
          </p:nvPr>
        </p:nvSpPr>
        <p:spPr>
          <a:xfrm>
            <a:off x="13138" y="703339"/>
            <a:ext cx="3352800" cy="4400550"/>
          </a:xfrm>
        </p:spPr>
        <p:txBody>
          <a:bodyPr>
            <a:normAutofit/>
          </a:bodyPr>
          <a:lstStyle/>
          <a:p>
            <a:pPr marL="112712" indent="0">
              <a:buNone/>
            </a:pPr>
            <a:r>
              <a:rPr lang="en-US" sz="1800" dirty="0" smtClean="0"/>
              <a:t>On the dashboard to view the PLM under “My Selections” click on the hexagon with the flag. A menu will appear with both Assessments and PLMs. The menu will show the Pillar, Type, Title, Last Worked on Date, and Action. </a:t>
            </a:r>
            <a:endParaRPr lang="en-US" sz="1800" dirty="0"/>
          </a:p>
        </p:txBody>
      </p:sp>
      <p:sp>
        <p:nvSpPr>
          <p:cNvPr id="4" name="Text Placeholder 3"/>
          <p:cNvSpPr>
            <a:spLocks noGrp="1"/>
          </p:cNvSpPr>
          <p:nvPr>
            <p:ph type="body" sz="quarter" idx="10"/>
          </p:nvPr>
        </p:nvSpPr>
        <p:spPr/>
        <p:txBody>
          <a:bodyPr>
            <a:normAutofit fontScale="62500" lnSpcReduction="20000"/>
          </a:bodyPr>
          <a:lstStyle/>
          <a:p>
            <a:pPr algn="l"/>
            <a:r>
              <a:rPr lang="en-US" dirty="0"/>
              <a:t>Starting Professional Learning Modules Independently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666750"/>
            <a:ext cx="5116140" cy="211481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799" y="3105150"/>
            <a:ext cx="6107429" cy="1849341"/>
          </a:xfrm>
          <a:prstGeom prst="rect">
            <a:avLst/>
          </a:prstGeom>
        </p:spPr>
      </p:pic>
      <p:sp>
        <p:nvSpPr>
          <p:cNvPr id="9" name="Right Arrow 8"/>
          <p:cNvSpPr/>
          <p:nvPr/>
        </p:nvSpPr>
        <p:spPr>
          <a:xfrm rot="10800000" flipH="1">
            <a:off x="1752599" y="3942801"/>
            <a:ext cx="457200" cy="174038"/>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flipH="1">
            <a:off x="5264221" y="1962150"/>
            <a:ext cx="457200" cy="174038"/>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889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11</a:t>
            </a:fld>
            <a:endParaRPr lang="en-US" dirty="0"/>
          </a:p>
        </p:txBody>
      </p:sp>
      <p:sp>
        <p:nvSpPr>
          <p:cNvPr id="3" name="Content Placeholder 2"/>
          <p:cNvSpPr>
            <a:spLocks noGrp="1"/>
          </p:cNvSpPr>
          <p:nvPr>
            <p:ph sz="quarter" idx="11"/>
          </p:nvPr>
        </p:nvSpPr>
        <p:spPr>
          <a:xfrm>
            <a:off x="152400" y="819149"/>
            <a:ext cx="8991600" cy="1638299"/>
          </a:xfrm>
        </p:spPr>
        <p:txBody>
          <a:bodyPr>
            <a:noAutofit/>
          </a:bodyPr>
          <a:lstStyle/>
          <a:p>
            <a:pPr marL="112712" indent="0">
              <a:buNone/>
            </a:pPr>
            <a:r>
              <a:rPr lang="en-US" sz="1800" dirty="0" smtClean="0"/>
              <a:t>To see the information for the PLM, click the black magnifying glass under the “Action” header with the correct PLM title. Once the magnifying glass has been selected, the information will display in a pop-up. This information includes who the PLM was assigned by</a:t>
            </a:r>
            <a:r>
              <a:rPr lang="en-US" sz="1800" dirty="0"/>
              <a:t> </a:t>
            </a:r>
            <a:r>
              <a:rPr lang="en-US" sz="1800" dirty="0" smtClean="0"/>
              <a:t>(if applicable), assignment type, when the PLM was started, and when the PLM was last worked on. Clicking the “View” button will navigate to the first page of the PLM. Close the box by clicking the black “x” in the upper right hand corner. </a:t>
            </a:r>
            <a:endParaRPr lang="en-US" sz="1800" dirty="0"/>
          </a:p>
        </p:txBody>
      </p:sp>
      <p:sp>
        <p:nvSpPr>
          <p:cNvPr id="4" name="Text Placeholder 3"/>
          <p:cNvSpPr>
            <a:spLocks noGrp="1"/>
          </p:cNvSpPr>
          <p:nvPr>
            <p:ph type="body" sz="quarter" idx="10"/>
          </p:nvPr>
        </p:nvSpPr>
        <p:spPr/>
        <p:txBody>
          <a:bodyPr>
            <a:normAutofit fontScale="62500" lnSpcReduction="20000"/>
          </a:bodyPr>
          <a:lstStyle/>
          <a:p>
            <a:pPr algn="l"/>
            <a:r>
              <a:rPr lang="en-US" dirty="0"/>
              <a:t>Starting Professional Learning Modules Independently</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337" y="2571750"/>
            <a:ext cx="7153666" cy="2362200"/>
          </a:xfrm>
          <a:prstGeom prst="rect">
            <a:avLst/>
          </a:prstGeom>
        </p:spPr>
      </p:pic>
      <p:sp>
        <p:nvSpPr>
          <p:cNvPr id="9" name="Right Arrow 8"/>
          <p:cNvSpPr/>
          <p:nvPr/>
        </p:nvSpPr>
        <p:spPr>
          <a:xfrm>
            <a:off x="6934200" y="3867150"/>
            <a:ext cx="533400" cy="230045"/>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6467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12</a:t>
            </a:fld>
            <a:endParaRPr lang="en-US" dirty="0"/>
          </a:p>
        </p:txBody>
      </p:sp>
      <p:sp>
        <p:nvSpPr>
          <p:cNvPr id="3" name="Content Placeholder 2"/>
          <p:cNvSpPr>
            <a:spLocks noGrp="1"/>
          </p:cNvSpPr>
          <p:nvPr>
            <p:ph sz="quarter" idx="11"/>
          </p:nvPr>
        </p:nvSpPr>
        <p:spPr>
          <a:xfrm>
            <a:off x="152400" y="819150"/>
            <a:ext cx="8839200" cy="1447800"/>
          </a:xfrm>
        </p:spPr>
        <p:txBody>
          <a:bodyPr>
            <a:normAutofit/>
          </a:bodyPr>
          <a:lstStyle/>
          <a:p>
            <a:pPr marL="112712" indent="0">
              <a:buNone/>
            </a:pPr>
            <a:r>
              <a:rPr lang="en-US" sz="1800" dirty="0" smtClean="0"/>
              <a:t>To go to the PLM select the black arrow box under the “Action” header in the correct row. A pop up dialogue box will appear at the top of the screen. Click the “OK” button to navigate to the first page of the assessment. To stay on the dashboard click the “Cancel” button. </a:t>
            </a:r>
            <a:endParaRPr lang="en-US" sz="1800" dirty="0"/>
          </a:p>
        </p:txBody>
      </p:sp>
      <p:sp>
        <p:nvSpPr>
          <p:cNvPr id="4" name="Text Placeholder 3"/>
          <p:cNvSpPr>
            <a:spLocks noGrp="1"/>
          </p:cNvSpPr>
          <p:nvPr>
            <p:ph type="body" sz="quarter" idx="10"/>
          </p:nvPr>
        </p:nvSpPr>
        <p:spPr/>
        <p:txBody>
          <a:bodyPr>
            <a:normAutofit fontScale="62500" lnSpcReduction="20000"/>
          </a:bodyPr>
          <a:lstStyle/>
          <a:p>
            <a:pPr algn="l"/>
            <a:r>
              <a:rPr lang="en-US" dirty="0"/>
              <a:t>Starting Professional Learning Modules Independently</a:t>
            </a:r>
          </a:p>
        </p:txBody>
      </p:sp>
      <p:pic>
        <p:nvPicPr>
          <p:cNvPr id="6" name="Picture 5"/>
          <p:cNvPicPr>
            <a:picLocks noChangeAspect="1"/>
          </p:cNvPicPr>
          <p:nvPr/>
        </p:nvPicPr>
        <p:blipFill>
          <a:blip r:embed="rId2"/>
          <a:stretch>
            <a:fillRect/>
          </a:stretch>
        </p:blipFill>
        <p:spPr>
          <a:xfrm>
            <a:off x="127175" y="1714943"/>
            <a:ext cx="5959178" cy="1801720"/>
          </a:xfrm>
          <a:prstGeom prst="rect">
            <a:avLst/>
          </a:prstGeom>
        </p:spPr>
      </p:pic>
      <p:sp>
        <p:nvSpPr>
          <p:cNvPr id="9" name="Right Arrow 8"/>
          <p:cNvSpPr/>
          <p:nvPr/>
        </p:nvSpPr>
        <p:spPr>
          <a:xfrm flipH="1">
            <a:off x="5943600" y="2932698"/>
            <a:ext cx="609600" cy="230045"/>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7042" y="3181350"/>
            <a:ext cx="3977358" cy="1672901"/>
          </a:xfrm>
          <a:prstGeom prst="rect">
            <a:avLst/>
          </a:prstGeom>
        </p:spPr>
      </p:pic>
      <p:sp>
        <p:nvSpPr>
          <p:cNvPr id="10" name="Right Arrow 9"/>
          <p:cNvSpPr/>
          <p:nvPr/>
        </p:nvSpPr>
        <p:spPr>
          <a:xfrm rot="7879358" flipH="1">
            <a:off x="6840840" y="3902778"/>
            <a:ext cx="609600" cy="230045"/>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287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13</a:t>
            </a:fld>
            <a:endParaRPr lang="en-US" dirty="0"/>
          </a:p>
        </p:txBody>
      </p:sp>
      <p:sp>
        <p:nvSpPr>
          <p:cNvPr id="3" name="Content Placeholder 2"/>
          <p:cNvSpPr>
            <a:spLocks noGrp="1"/>
          </p:cNvSpPr>
          <p:nvPr>
            <p:ph sz="quarter" idx="11"/>
          </p:nvPr>
        </p:nvSpPr>
        <p:spPr>
          <a:xfrm>
            <a:off x="152400" y="819150"/>
            <a:ext cx="8839200" cy="1447800"/>
          </a:xfrm>
        </p:spPr>
        <p:txBody>
          <a:bodyPr>
            <a:normAutofit/>
          </a:bodyPr>
          <a:lstStyle/>
          <a:p>
            <a:pPr marL="112712" indent="0">
              <a:buNone/>
            </a:pPr>
            <a:r>
              <a:rPr lang="en-US" sz="1800" dirty="0" smtClean="0"/>
              <a:t>On the Dashboard a PLM can also be viewed and accessed by scrolling down to the PLMs Overview section and clicking the link in the “Recently Worked On” box. Only the five most recent PLMs that have been worked on will be displayed in this list. </a:t>
            </a:r>
            <a:endParaRPr lang="en-US" sz="1800" dirty="0"/>
          </a:p>
        </p:txBody>
      </p:sp>
      <p:sp>
        <p:nvSpPr>
          <p:cNvPr id="4" name="Text Placeholder 3"/>
          <p:cNvSpPr>
            <a:spLocks noGrp="1"/>
          </p:cNvSpPr>
          <p:nvPr>
            <p:ph type="body" sz="quarter" idx="10"/>
          </p:nvPr>
        </p:nvSpPr>
        <p:spPr/>
        <p:txBody>
          <a:bodyPr>
            <a:normAutofit fontScale="62500" lnSpcReduction="20000"/>
          </a:bodyPr>
          <a:lstStyle/>
          <a:p>
            <a:pPr algn="l"/>
            <a:r>
              <a:rPr lang="en-US" dirty="0"/>
              <a:t>Starting Professional Learning Modules Independently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61" y="1885950"/>
            <a:ext cx="8382839" cy="2767151"/>
          </a:xfrm>
          <a:prstGeom prst="rect">
            <a:avLst/>
          </a:prstGeom>
        </p:spPr>
      </p:pic>
      <p:sp>
        <p:nvSpPr>
          <p:cNvPr id="7" name="Right Arrow 6"/>
          <p:cNvSpPr/>
          <p:nvPr/>
        </p:nvSpPr>
        <p:spPr>
          <a:xfrm rot="10800000">
            <a:off x="6934200" y="2952750"/>
            <a:ext cx="533400" cy="1524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673640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14</a:t>
            </a:fld>
            <a:endParaRPr lang="en-US" dirty="0"/>
          </a:p>
        </p:txBody>
      </p:sp>
      <p:sp>
        <p:nvSpPr>
          <p:cNvPr id="3" name="Content Placeholder 2"/>
          <p:cNvSpPr>
            <a:spLocks noGrp="1"/>
          </p:cNvSpPr>
          <p:nvPr>
            <p:ph sz="quarter" idx="11"/>
          </p:nvPr>
        </p:nvSpPr>
        <p:spPr>
          <a:xfrm>
            <a:off x="152400" y="819150"/>
            <a:ext cx="1981200" cy="4267201"/>
          </a:xfrm>
        </p:spPr>
        <p:txBody>
          <a:bodyPr>
            <a:normAutofit/>
          </a:bodyPr>
          <a:lstStyle/>
          <a:p>
            <a:pPr marL="112712" indent="0">
              <a:buNone/>
            </a:pPr>
            <a:r>
              <a:rPr lang="en-US" sz="1800" dirty="0" smtClean="0"/>
              <a:t>After the link is clicked, the first page of the PLM will display.  </a:t>
            </a:r>
            <a:endParaRPr lang="en-US" sz="1800" dirty="0"/>
          </a:p>
        </p:txBody>
      </p:sp>
      <p:sp>
        <p:nvSpPr>
          <p:cNvPr id="4" name="Text Placeholder 3"/>
          <p:cNvSpPr>
            <a:spLocks noGrp="1"/>
          </p:cNvSpPr>
          <p:nvPr>
            <p:ph type="body" sz="quarter" idx="10"/>
          </p:nvPr>
        </p:nvSpPr>
        <p:spPr/>
        <p:txBody>
          <a:bodyPr/>
          <a:lstStyle/>
          <a:p>
            <a:pPr algn="l"/>
            <a:r>
              <a:rPr lang="en-US" dirty="0" smtClean="0"/>
              <a:t>Professional Learning Modules</a:t>
            </a:r>
            <a:endParaRPr lang="en-US" dirty="0"/>
          </a:p>
        </p:txBody>
      </p:sp>
      <p:pic>
        <p:nvPicPr>
          <p:cNvPr id="5" name="Picture 4"/>
          <p:cNvPicPr>
            <a:picLocks noChangeAspect="1"/>
          </p:cNvPicPr>
          <p:nvPr/>
        </p:nvPicPr>
        <p:blipFill>
          <a:blip r:embed="rId2"/>
          <a:stretch>
            <a:fillRect/>
          </a:stretch>
        </p:blipFill>
        <p:spPr>
          <a:xfrm>
            <a:off x="8923950" y="666749"/>
            <a:ext cx="166778" cy="4419601"/>
          </a:xfrm>
          <a:prstGeom prst="rect">
            <a:avLst/>
          </a:prstGeom>
        </p:spPr>
      </p:pic>
      <p:pic>
        <p:nvPicPr>
          <p:cNvPr id="9" name="Picture 8"/>
          <p:cNvPicPr>
            <a:picLocks noChangeAspect="1"/>
          </p:cNvPicPr>
          <p:nvPr/>
        </p:nvPicPr>
        <p:blipFill>
          <a:blip r:embed="rId3"/>
          <a:stretch>
            <a:fillRect/>
          </a:stretch>
        </p:blipFill>
        <p:spPr>
          <a:xfrm>
            <a:off x="9041231" y="2952750"/>
            <a:ext cx="98993" cy="1414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8705" y="742950"/>
            <a:ext cx="6785245" cy="4152389"/>
          </a:xfrm>
          <a:prstGeom prst="rect">
            <a:avLst/>
          </a:prstGeom>
        </p:spPr>
      </p:pic>
    </p:spTree>
    <p:extLst>
      <p:ext uri="{BB962C8B-B14F-4D97-AF65-F5344CB8AC3E}">
        <p14:creationId xmlns:p14="http://schemas.microsoft.com/office/powerpoint/2010/main" val="270823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15</a:t>
            </a:fld>
            <a:endParaRPr lang="en-US" dirty="0"/>
          </a:p>
        </p:txBody>
      </p:sp>
      <p:sp>
        <p:nvSpPr>
          <p:cNvPr id="3" name="Content Placeholder 2"/>
          <p:cNvSpPr>
            <a:spLocks noGrp="1"/>
          </p:cNvSpPr>
          <p:nvPr>
            <p:ph sz="quarter" idx="11"/>
          </p:nvPr>
        </p:nvSpPr>
        <p:spPr>
          <a:xfrm>
            <a:off x="152400" y="819150"/>
            <a:ext cx="8839200" cy="942975"/>
          </a:xfrm>
        </p:spPr>
        <p:txBody>
          <a:bodyPr>
            <a:normAutofit/>
          </a:bodyPr>
          <a:lstStyle/>
          <a:p>
            <a:pPr marL="112712" indent="0">
              <a:buNone/>
            </a:pPr>
            <a:r>
              <a:rPr lang="en-US" sz="1800" dirty="0" smtClean="0"/>
              <a:t>At the top of the page is an “UnEnroll” button. This is used if the user does not wish to complete the PLM at this time and discard all progress made. Selecting “UnEnroll” will also remove the PLM from the “My Selections” list.</a:t>
            </a:r>
            <a:endParaRPr lang="en-US" sz="1800" dirty="0"/>
          </a:p>
        </p:txBody>
      </p:sp>
      <p:sp>
        <p:nvSpPr>
          <p:cNvPr id="4" name="Text Placeholder 3"/>
          <p:cNvSpPr>
            <a:spLocks noGrp="1"/>
          </p:cNvSpPr>
          <p:nvPr>
            <p:ph type="body" sz="quarter" idx="10"/>
          </p:nvPr>
        </p:nvSpPr>
        <p:spPr/>
        <p:txBody>
          <a:bodyPr/>
          <a:lstStyle/>
          <a:p>
            <a:pPr algn="l"/>
            <a:r>
              <a:rPr lang="en-US" dirty="0"/>
              <a:t>Professional Learning Modules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379237"/>
            <a:ext cx="8431475" cy="1594701"/>
          </a:xfrm>
          <a:prstGeom prst="rect">
            <a:avLst/>
          </a:prstGeom>
        </p:spPr>
      </p:pic>
      <p:sp>
        <p:nvSpPr>
          <p:cNvPr id="7" name="Right Arrow 6"/>
          <p:cNvSpPr/>
          <p:nvPr/>
        </p:nvSpPr>
        <p:spPr>
          <a:xfrm>
            <a:off x="7620000" y="2724150"/>
            <a:ext cx="533400" cy="1524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613303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16</a:t>
            </a:fld>
            <a:endParaRPr lang="en-US" dirty="0"/>
          </a:p>
        </p:txBody>
      </p:sp>
      <p:sp>
        <p:nvSpPr>
          <p:cNvPr id="3" name="Content Placeholder 2"/>
          <p:cNvSpPr>
            <a:spLocks noGrp="1"/>
          </p:cNvSpPr>
          <p:nvPr>
            <p:ph sz="quarter" idx="11"/>
          </p:nvPr>
        </p:nvSpPr>
        <p:spPr>
          <a:xfrm>
            <a:off x="152400" y="819150"/>
            <a:ext cx="8839200" cy="942975"/>
          </a:xfrm>
        </p:spPr>
        <p:txBody>
          <a:bodyPr>
            <a:normAutofit/>
          </a:bodyPr>
          <a:lstStyle/>
          <a:p>
            <a:pPr marL="112712" indent="0">
              <a:buNone/>
            </a:pPr>
            <a:r>
              <a:rPr lang="en-US" sz="1800" dirty="0" smtClean="0"/>
              <a:t>To stop the PLM and return to the list of PLMs, select “Dashboard” at the top of the page or “Home” tab. </a:t>
            </a:r>
            <a:endParaRPr lang="en-US" sz="1800" dirty="0"/>
          </a:p>
        </p:txBody>
      </p:sp>
      <p:sp>
        <p:nvSpPr>
          <p:cNvPr id="4" name="Text Placeholder 3"/>
          <p:cNvSpPr>
            <a:spLocks noGrp="1"/>
          </p:cNvSpPr>
          <p:nvPr>
            <p:ph type="body" sz="quarter" idx="10"/>
          </p:nvPr>
        </p:nvSpPr>
        <p:spPr/>
        <p:txBody>
          <a:bodyPr/>
          <a:lstStyle/>
          <a:p>
            <a:pPr algn="l"/>
            <a:r>
              <a:rPr lang="en-US" dirty="0"/>
              <a:t>Professional Learning Modules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07" y="2379237"/>
            <a:ext cx="8431475" cy="1594701"/>
          </a:xfrm>
          <a:prstGeom prst="rect">
            <a:avLst/>
          </a:prstGeom>
        </p:spPr>
      </p:pic>
      <p:pic>
        <p:nvPicPr>
          <p:cNvPr id="10" name="Picture 9"/>
          <p:cNvPicPr>
            <a:picLocks noChangeAspect="1"/>
          </p:cNvPicPr>
          <p:nvPr/>
        </p:nvPicPr>
        <p:blipFill>
          <a:blip r:embed="rId3"/>
          <a:stretch>
            <a:fillRect/>
          </a:stretch>
        </p:blipFill>
        <p:spPr>
          <a:xfrm flipH="1">
            <a:off x="533400" y="3024187"/>
            <a:ext cx="106680" cy="152400"/>
          </a:xfrm>
          <a:prstGeom prst="rect">
            <a:avLst/>
          </a:prstGeom>
        </p:spPr>
      </p:pic>
      <p:sp>
        <p:nvSpPr>
          <p:cNvPr id="5" name="Oval 4"/>
          <p:cNvSpPr/>
          <p:nvPr/>
        </p:nvSpPr>
        <p:spPr>
          <a:xfrm>
            <a:off x="2209800" y="2379237"/>
            <a:ext cx="609600" cy="3449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6029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17</a:t>
            </a:fld>
            <a:endParaRPr lang="en-US" dirty="0"/>
          </a:p>
        </p:txBody>
      </p:sp>
      <p:sp>
        <p:nvSpPr>
          <p:cNvPr id="3" name="Content Placeholder 2"/>
          <p:cNvSpPr>
            <a:spLocks noGrp="1"/>
          </p:cNvSpPr>
          <p:nvPr>
            <p:ph sz="quarter" idx="11"/>
          </p:nvPr>
        </p:nvSpPr>
        <p:spPr>
          <a:xfrm>
            <a:off x="152400" y="819150"/>
            <a:ext cx="8839200" cy="942975"/>
          </a:xfrm>
        </p:spPr>
        <p:txBody>
          <a:bodyPr>
            <a:normAutofit/>
          </a:bodyPr>
          <a:lstStyle/>
          <a:p>
            <a:pPr marL="112712" indent="0">
              <a:buNone/>
            </a:pPr>
            <a:r>
              <a:rPr lang="en-US" sz="1800" dirty="0" smtClean="0"/>
              <a:t>To navigate through the PLM in order, scroll to the bottom of the page and select the “Next button.</a:t>
            </a:r>
            <a:endParaRPr lang="en-US" sz="1800" dirty="0"/>
          </a:p>
        </p:txBody>
      </p:sp>
      <p:sp>
        <p:nvSpPr>
          <p:cNvPr id="4" name="Text Placeholder 3"/>
          <p:cNvSpPr>
            <a:spLocks noGrp="1"/>
          </p:cNvSpPr>
          <p:nvPr>
            <p:ph type="body" sz="quarter" idx="10"/>
          </p:nvPr>
        </p:nvSpPr>
        <p:spPr/>
        <p:txBody>
          <a:bodyPr/>
          <a:lstStyle/>
          <a:p>
            <a:pPr algn="l"/>
            <a:r>
              <a:rPr lang="en-US" dirty="0"/>
              <a:t>Professional Learning Modules</a:t>
            </a:r>
          </a:p>
        </p:txBody>
      </p:sp>
      <p:pic>
        <p:nvPicPr>
          <p:cNvPr id="6" name="Picture 5"/>
          <p:cNvPicPr>
            <a:picLocks noChangeAspect="1"/>
          </p:cNvPicPr>
          <p:nvPr/>
        </p:nvPicPr>
        <p:blipFill>
          <a:blip r:embed="rId2"/>
          <a:stretch>
            <a:fillRect/>
          </a:stretch>
        </p:blipFill>
        <p:spPr>
          <a:xfrm>
            <a:off x="685800" y="1504950"/>
            <a:ext cx="7686675" cy="3342032"/>
          </a:xfrm>
          <a:prstGeom prst="rect">
            <a:avLst/>
          </a:prstGeom>
        </p:spPr>
      </p:pic>
      <p:sp>
        <p:nvSpPr>
          <p:cNvPr id="7" name="Right Arrow 6"/>
          <p:cNvSpPr/>
          <p:nvPr/>
        </p:nvSpPr>
        <p:spPr>
          <a:xfrm>
            <a:off x="3810000" y="4629150"/>
            <a:ext cx="533400" cy="1524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169069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18</a:t>
            </a:fld>
            <a:endParaRPr lang="en-US" dirty="0"/>
          </a:p>
        </p:txBody>
      </p:sp>
      <p:sp>
        <p:nvSpPr>
          <p:cNvPr id="3" name="Content Placeholder 2"/>
          <p:cNvSpPr>
            <a:spLocks noGrp="1"/>
          </p:cNvSpPr>
          <p:nvPr>
            <p:ph sz="quarter" idx="11"/>
          </p:nvPr>
        </p:nvSpPr>
        <p:spPr>
          <a:xfrm>
            <a:off x="152400" y="819150"/>
            <a:ext cx="3276600" cy="4191000"/>
          </a:xfrm>
        </p:spPr>
        <p:txBody>
          <a:bodyPr>
            <a:normAutofit/>
          </a:bodyPr>
          <a:lstStyle/>
          <a:p>
            <a:pPr marL="112712" indent="0">
              <a:buNone/>
            </a:pPr>
            <a:r>
              <a:rPr lang="en-US" sz="1800" dirty="0" smtClean="0"/>
              <a:t>The second option for navigating through the PLM is by using the left navigation bar. To jump to another place in the PLM, select the title on left navigation. The title will appear bold once it has been selected to allow the user to view their location within the PLM.</a:t>
            </a:r>
            <a:endParaRPr lang="en-US" sz="1800" dirty="0"/>
          </a:p>
        </p:txBody>
      </p:sp>
      <p:sp>
        <p:nvSpPr>
          <p:cNvPr id="4" name="Text Placeholder 3"/>
          <p:cNvSpPr>
            <a:spLocks noGrp="1"/>
          </p:cNvSpPr>
          <p:nvPr>
            <p:ph type="body" sz="quarter" idx="10"/>
          </p:nvPr>
        </p:nvSpPr>
        <p:spPr/>
        <p:txBody>
          <a:bodyPr/>
          <a:lstStyle/>
          <a:p>
            <a:pPr algn="l"/>
            <a:r>
              <a:rPr lang="en-US" dirty="0"/>
              <a:t>Professional Learning Modules</a:t>
            </a:r>
          </a:p>
        </p:txBody>
      </p:sp>
      <p:pic>
        <p:nvPicPr>
          <p:cNvPr id="5" name="Picture 4"/>
          <p:cNvPicPr>
            <a:picLocks noChangeAspect="1"/>
          </p:cNvPicPr>
          <p:nvPr/>
        </p:nvPicPr>
        <p:blipFill>
          <a:blip r:embed="rId2"/>
          <a:stretch>
            <a:fillRect/>
          </a:stretch>
        </p:blipFill>
        <p:spPr>
          <a:xfrm>
            <a:off x="5562600" y="742950"/>
            <a:ext cx="1463155" cy="4383212"/>
          </a:xfrm>
          <a:prstGeom prst="rect">
            <a:avLst/>
          </a:prstGeom>
        </p:spPr>
      </p:pic>
      <p:sp>
        <p:nvSpPr>
          <p:cNvPr id="6" name="Right Arrow 5"/>
          <p:cNvSpPr/>
          <p:nvPr/>
        </p:nvSpPr>
        <p:spPr>
          <a:xfrm>
            <a:off x="4953000" y="4019550"/>
            <a:ext cx="533400" cy="3810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993848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19</a:t>
            </a:fld>
            <a:endParaRPr lang="en-US" dirty="0"/>
          </a:p>
        </p:txBody>
      </p:sp>
      <p:sp>
        <p:nvSpPr>
          <p:cNvPr id="3" name="Content Placeholder 2"/>
          <p:cNvSpPr>
            <a:spLocks noGrp="1"/>
          </p:cNvSpPr>
          <p:nvPr>
            <p:ph sz="quarter" idx="11"/>
          </p:nvPr>
        </p:nvSpPr>
        <p:spPr>
          <a:xfrm>
            <a:off x="152400" y="819150"/>
            <a:ext cx="2590800" cy="3810000"/>
          </a:xfrm>
        </p:spPr>
        <p:txBody>
          <a:bodyPr>
            <a:normAutofit lnSpcReduction="10000"/>
          </a:bodyPr>
          <a:lstStyle/>
          <a:p>
            <a:pPr marL="112712" indent="0">
              <a:buNone/>
            </a:pPr>
            <a:r>
              <a:rPr lang="en-US" sz="1800" dirty="0" smtClean="0"/>
              <a:t>Once the user has come to the final page of the PLM, click the “Complete Professional Learning Module” to complete the PLM, record progress, and completion. There will be a message saying it has been successfully completed. Once the PLM has been complete, users will still be able to access the PLM and resources within. </a:t>
            </a:r>
            <a:endParaRPr lang="en-US" sz="1800" dirty="0"/>
          </a:p>
        </p:txBody>
      </p:sp>
      <p:sp>
        <p:nvSpPr>
          <p:cNvPr id="4" name="Text Placeholder 3"/>
          <p:cNvSpPr>
            <a:spLocks noGrp="1"/>
          </p:cNvSpPr>
          <p:nvPr>
            <p:ph type="body" sz="quarter" idx="10"/>
          </p:nvPr>
        </p:nvSpPr>
        <p:spPr/>
        <p:txBody>
          <a:bodyPr>
            <a:normAutofit fontScale="85000" lnSpcReduction="10000"/>
          </a:bodyPr>
          <a:lstStyle/>
          <a:p>
            <a:pPr algn="l"/>
            <a:r>
              <a:rPr lang="en-US" dirty="0" smtClean="0"/>
              <a:t>Completing Professional </a:t>
            </a:r>
            <a:r>
              <a:rPr lang="en-US" dirty="0"/>
              <a:t>Learning Modules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2876550"/>
            <a:ext cx="3581400" cy="196149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854738"/>
            <a:ext cx="4428476" cy="2351180"/>
          </a:xfrm>
          <a:prstGeom prst="rect">
            <a:avLst/>
          </a:prstGeom>
        </p:spPr>
      </p:pic>
      <p:sp>
        <p:nvSpPr>
          <p:cNvPr id="8" name="Right Arrow 7"/>
          <p:cNvSpPr/>
          <p:nvPr/>
        </p:nvSpPr>
        <p:spPr>
          <a:xfrm>
            <a:off x="4495800" y="2571750"/>
            <a:ext cx="533400" cy="1524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ight Arrow 8"/>
          <p:cNvSpPr/>
          <p:nvPr/>
        </p:nvSpPr>
        <p:spPr>
          <a:xfrm>
            <a:off x="4876800" y="3638550"/>
            <a:ext cx="533400" cy="1524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170726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pPr marL="112712" indent="0">
              <a:buNone/>
            </a:pPr>
            <a:r>
              <a:rPr lang="en-US" b="1" dirty="0" smtClean="0"/>
              <a:t>Welcome to the Virtual Learning Platform (VLP)</a:t>
            </a:r>
          </a:p>
          <a:p>
            <a:pPr marL="112712" indent="0">
              <a:buNone/>
            </a:pPr>
            <a:r>
              <a:rPr lang="en-US" sz="2400" b="1" dirty="0" smtClean="0"/>
              <a:t>The following step-by-step information will provide guidance on completing a Professional Learning Module in the Virtual Learning Platform.</a:t>
            </a:r>
            <a:endParaRPr lang="en-US" sz="2400" b="1" dirty="0"/>
          </a:p>
        </p:txBody>
      </p:sp>
      <p:sp>
        <p:nvSpPr>
          <p:cNvPr id="2" name="Text Placeholder 1"/>
          <p:cNvSpPr>
            <a:spLocks noGrp="1"/>
          </p:cNvSpPr>
          <p:nvPr>
            <p:ph type="body" sz="quarter" idx="10"/>
          </p:nvPr>
        </p:nvSpPr>
        <p:spPr/>
        <p:txBody>
          <a:bodyPr/>
          <a:lstStyle/>
          <a:p>
            <a:pPr algn="l"/>
            <a:r>
              <a:rPr lang="en-US" dirty="0" smtClean="0"/>
              <a:t>Welcome</a:t>
            </a:r>
            <a:endParaRPr lang="en-US" dirty="0"/>
          </a:p>
        </p:txBody>
      </p:sp>
      <p:sp>
        <p:nvSpPr>
          <p:cNvPr id="6" name="Slide Number Placeholder 1"/>
          <p:cNvSpPr>
            <a:spLocks noGrp="1"/>
          </p:cNvSpPr>
          <p:nvPr>
            <p:ph type="sldNum" sz="quarter" idx="4"/>
          </p:nvPr>
        </p:nvSpPr>
        <p:spPr>
          <a:xfrm>
            <a:off x="8534400" y="196453"/>
            <a:ext cx="457200" cy="273844"/>
          </a:xfrm>
        </p:spPr>
        <p:txBody>
          <a:bodyPr/>
          <a:lstStyle/>
          <a:p>
            <a:fld id="{3B745311-16E5-4BEF-BFE6-36758A3427EB}" type="slidenum">
              <a:rPr lang="en-US" smtClean="0"/>
              <a:pPr/>
              <a:t>2</a:t>
            </a:fld>
            <a:endParaRPr lang="en-US" dirty="0"/>
          </a:p>
        </p:txBody>
      </p:sp>
    </p:spTree>
    <p:extLst>
      <p:ext uri="{BB962C8B-B14F-4D97-AF65-F5344CB8AC3E}">
        <p14:creationId xmlns:p14="http://schemas.microsoft.com/office/powerpoint/2010/main" val="3585585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20</a:t>
            </a:fld>
            <a:endParaRPr lang="en-US" dirty="0"/>
          </a:p>
        </p:txBody>
      </p:sp>
      <p:sp>
        <p:nvSpPr>
          <p:cNvPr id="3" name="Content Placeholder 2"/>
          <p:cNvSpPr>
            <a:spLocks noGrp="1"/>
          </p:cNvSpPr>
          <p:nvPr>
            <p:ph sz="quarter" idx="11"/>
          </p:nvPr>
        </p:nvSpPr>
        <p:spPr>
          <a:xfrm>
            <a:off x="129277" y="742950"/>
            <a:ext cx="8839200" cy="1905000"/>
          </a:xfrm>
        </p:spPr>
        <p:txBody>
          <a:bodyPr>
            <a:normAutofit fontScale="85000" lnSpcReduction="20000"/>
          </a:bodyPr>
          <a:lstStyle/>
          <a:p>
            <a:pPr marL="112712" indent="0">
              <a:buNone/>
            </a:pPr>
            <a:r>
              <a:rPr lang="en-US" sz="1800" dirty="0" smtClean="0"/>
              <a:t>At the top of the page are additional tabs for resources related to the PLM. </a:t>
            </a:r>
          </a:p>
          <a:p>
            <a:pPr marL="112712" indent="0">
              <a:buNone/>
            </a:pPr>
            <a:endParaRPr lang="en-US" sz="1800" dirty="0"/>
          </a:p>
          <a:p>
            <a:pPr marL="112712" indent="0">
              <a:buNone/>
            </a:pPr>
            <a:r>
              <a:rPr lang="en-US" sz="1800" u="sng" dirty="0" smtClean="0"/>
              <a:t>Professional Learning Module- </a:t>
            </a:r>
            <a:r>
              <a:rPr lang="en-US" sz="1800" dirty="0" smtClean="0"/>
              <a:t>the current PLM the user navigates.</a:t>
            </a:r>
          </a:p>
          <a:p>
            <a:pPr marL="112712" indent="0">
              <a:buNone/>
            </a:pPr>
            <a:r>
              <a:rPr lang="en-US" sz="1800" u="sng" dirty="0" smtClean="0"/>
              <a:t>Handouts &amp; Tools- </a:t>
            </a:r>
            <a:r>
              <a:rPr lang="en-US" sz="1800" dirty="0" smtClean="0"/>
              <a:t>A variety of documents to better support specific PLM sections.</a:t>
            </a:r>
          </a:p>
          <a:p>
            <a:pPr marL="112712" indent="0">
              <a:buNone/>
            </a:pPr>
            <a:r>
              <a:rPr lang="en-US" sz="1800" u="sng" dirty="0" smtClean="0"/>
              <a:t>Additional Resources- </a:t>
            </a:r>
            <a:r>
              <a:rPr lang="en-US" sz="1800" dirty="0" smtClean="0"/>
              <a:t>A list of additional resources used to compile the PLM</a:t>
            </a:r>
          </a:p>
          <a:p>
            <a:pPr marL="112712" indent="0">
              <a:buNone/>
            </a:pPr>
            <a:r>
              <a:rPr lang="en-US" sz="1800" u="sng" dirty="0" smtClean="0"/>
              <a:t>Facilitator Materials- </a:t>
            </a:r>
            <a:r>
              <a:rPr lang="en-US" sz="1800" dirty="0" smtClean="0"/>
              <a:t>Additional tools to aid facilitators with assisting professional development</a:t>
            </a:r>
          </a:p>
          <a:p>
            <a:pPr marL="112712" indent="0">
              <a:buNone/>
            </a:pPr>
            <a:r>
              <a:rPr lang="en-US" sz="1800" u="sng" dirty="0" smtClean="0"/>
              <a:t>My Notes- </a:t>
            </a:r>
            <a:r>
              <a:rPr lang="en-US" sz="1800" dirty="0" smtClean="0"/>
              <a:t>Users may make any notes regarding the PLM and keep that information under the My Notes tab.</a:t>
            </a:r>
          </a:p>
          <a:p>
            <a:pPr marL="112712" indent="0">
              <a:buNone/>
            </a:pPr>
            <a:r>
              <a:rPr lang="en-US" sz="1800" dirty="0" smtClean="0"/>
              <a:t> </a:t>
            </a:r>
            <a:endParaRPr lang="en-US" sz="1800" dirty="0"/>
          </a:p>
        </p:txBody>
      </p:sp>
      <p:sp>
        <p:nvSpPr>
          <p:cNvPr id="4" name="Text Placeholder 3"/>
          <p:cNvSpPr>
            <a:spLocks noGrp="1"/>
          </p:cNvSpPr>
          <p:nvPr>
            <p:ph type="body" sz="quarter" idx="10"/>
          </p:nvPr>
        </p:nvSpPr>
        <p:spPr/>
        <p:txBody>
          <a:bodyPr>
            <a:normAutofit fontScale="85000" lnSpcReduction="10000"/>
          </a:bodyPr>
          <a:lstStyle/>
          <a:p>
            <a:pPr algn="l"/>
            <a:r>
              <a:rPr lang="en-US" dirty="0"/>
              <a:t>Completing Professional Learning Modules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39098"/>
            <a:ext cx="8601075" cy="1730101"/>
          </a:xfrm>
          <a:prstGeom prst="rect">
            <a:avLst/>
          </a:prstGeom>
        </p:spPr>
      </p:pic>
    </p:spTree>
    <p:extLst>
      <p:ext uri="{BB962C8B-B14F-4D97-AF65-F5344CB8AC3E}">
        <p14:creationId xmlns:p14="http://schemas.microsoft.com/office/powerpoint/2010/main" val="4125953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21</a:t>
            </a:fld>
            <a:endParaRPr lang="en-US" dirty="0"/>
          </a:p>
        </p:txBody>
      </p:sp>
      <p:sp>
        <p:nvSpPr>
          <p:cNvPr id="3" name="Content Placeholder 2"/>
          <p:cNvSpPr>
            <a:spLocks noGrp="1"/>
          </p:cNvSpPr>
          <p:nvPr>
            <p:ph sz="quarter" idx="11"/>
          </p:nvPr>
        </p:nvSpPr>
        <p:spPr>
          <a:xfrm>
            <a:off x="152400" y="819150"/>
            <a:ext cx="8839200" cy="1447800"/>
          </a:xfrm>
        </p:spPr>
        <p:txBody>
          <a:bodyPr>
            <a:normAutofit/>
          </a:bodyPr>
          <a:lstStyle/>
          <a:p>
            <a:pPr marL="112712" indent="0">
              <a:buNone/>
            </a:pPr>
            <a:r>
              <a:rPr lang="en-US" sz="1800" dirty="0" smtClean="0"/>
              <a:t>To return to the Professional Learning Modules list, click the “Dashboard” link or use the “Home” tab at the top of the page.</a:t>
            </a:r>
            <a:endParaRPr lang="en-US" sz="1800" dirty="0"/>
          </a:p>
        </p:txBody>
      </p:sp>
      <p:sp>
        <p:nvSpPr>
          <p:cNvPr id="4" name="Text Placeholder 3"/>
          <p:cNvSpPr>
            <a:spLocks noGrp="1"/>
          </p:cNvSpPr>
          <p:nvPr>
            <p:ph type="body" sz="quarter" idx="10"/>
          </p:nvPr>
        </p:nvSpPr>
        <p:spPr/>
        <p:txBody>
          <a:bodyPr>
            <a:normAutofit fontScale="85000" lnSpcReduction="10000"/>
          </a:bodyPr>
          <a:lstStyle/>
          <a:p>
            <a:pPr algn="l"/>
            <a:r>
              <a:rPr lang="en-US" dirty="0"/>
              <a:t>Completing Professional Learning Modules</a:t>
            </a:r>
          </a:p>
        </p:txBody>
      </p:sp>
      <p:pic>
        <p:nvPicPr>
          <p:cNvPr id="5" name="Picture 4"/>
          <p:cNvPicPr>
            <a:picLocks noChangeAspect="1"/>
          </p:cNvPicPr>
          <p:nvPr/>
        </p:nvPicPr>
        <p:blipFill>
          <a:blip r:embed="rId2"/>
          <a:stretch>
            <a:fillRect/>
          </a:stretch>
        </p:blipFill>
        <p:spPr>
          <a:xfrm>
            <a:off x="368813" y="1817158"/>
            <a:ext cx="8431499" cy="1597290"/>
          </a:xfrm>
          <a:prstGeom prst="rect">
            <a:avLst/>
          </a:prstGeom>
        </p:spPr>
      </p:pic>
      <p:sp>
        <p:nvSpPr>
          <p:cNvPr id="7" name="Right Arrow 6"/>
          <p:cNvSpPr/>
          <p:nvPr/>
        </p:nvSpPr>
        <p:spPr>
          <a:xfrm rot="10800000">
            <a:off x="1143000" y="2380603"/>
            <a:ext cx="533400" cy="1524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Oval 7"/>
          <p:cNvSpPr/>
          <p:nvPr/>
        </p:nvSpPr>
        <p:spPr>
          <a:xfrm>
            <a:off x="2209800" y="1817158"/>
            <a:ext cx="609600" cy="3449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5573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22</a:t>
            </a:fld>
            <a:endParaRPr lang="en-US" dirty="0"/>
          </a:p>
        </p:txBody>
      </p:sp>
      <p:sp>
        <p:nvSpPr>
          <p:cNvPr id="3" name="Content Placeholder 2"/>
          <p:cNvSpPr>
            <a:spLocks noGrp="1"/>
          </p:cNvSpPr>
          <p:nvPr>
            <p:ph sz="quarter" idx="11"/>
          </p:nvPr>
        </p:nvSpPr>
        <p:spPr>
          <a:xfrm>
            <a:off x="11561" y="742950"/>
            <a:ext cx="3341239" cy="4324350"/>
          </a:xfrm>
        </p:spPr>
        <p:txBody>
          <a:bodyPr>
            <a:normAutofit/>
          </a:bodyPr>
          <a:lstStyle/>
          <a:p>
            <a:pPr marL="112712" indent="0">
              <a:buNone/>
            </a:pPr>
            <a:r>
              <a:rPr lang="en-US" sz="1800" dirty="0" smtClean="0"/>
              <a:t>Upon selecting “Dashboard”, the application will navigate to the “Dashboard” page. If completed, the PLM will appear in the menu under the “Completed” hexagon. </a:t>
            </a:r>
          </a:p>
          <a:p>
            <a:pPr marL="112712" indent="0">
              <a:buNone/>
            </a:pPr>
            <a:r>
              <a:rPr lang="en-US" sz="1800" dirty="0" smtClean="0"/>
              <a:t>It will also be recorded in the PLMs overview box.</a:t>
            </a:r>
            <a:endParaRPr lang="en-US" sz="1800" dirty="0"/>
          </a:p>
          <a:p>
            <a:pPr marL="112712" indent="0">
              <a:buNone/>
            </a:pPr>
            <a:r>
              <a:rPr lang="en-US" sz="1800" dirty="0" smtClean="0"/>
              <a:t>Once the PLM is complete, it is suggested to start the corresponding assessment.</a:t>
            </a:r>
            <a:endParaRPr lang="en-US" sz="1800" dirty="0"/>
          </a:p>
        </p:txBody>
      </p:sp>
      <p:sp>
        <p:nvSpPr>
          <p:cNvPr id="4" name="Text Placeholder 3"/>
          <p:cNvSpPr>
            <a:spLocks noGrp="1"/>
          </p:cNvSpPr>
          <p:nvPr>
            <p:ph type="body" sz="quarter" idx="10"/>
          </p:nvPr>
        </p:nvSpPr>
        <p:spPr/>
        <p:txBody>
          <a:bodyPr>
            <a:normAutofit fontScale="85000" lnSpcReduction="10000"/>
          </a:bodyPr>
          <a:lstStyle/>
          <a:p>
            <a:pPr algn="l"/>
            <a:r>
              <a:rPr lang="en-US" dirty="0"/>
              <a:t>Completing Professional Learning Modules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0597" y="744395"/>
            <a:ext cx="3962400" cy="2724403"/>
          </a:xfrm>
          <a:prstGeom prst="rect">
            <a:avLst/>
          </a:prstGeom>
        </p:spPr>
      </p:pic>
      <p:sp>
        <p:nvSpPr>
          <p:cNvPr id="6" name="Right Arrow 5"/>
          <p:cNvSpPr/>
          <p:nvPr/>
        </p:nvSpPr>
        <p:spPr>
          <a:xfrm rot="10800000" flipH="1">
            <a:off x="6155909" y="1657350"/>
            <a:ext cx="533400" cy="1524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p:cNvPicPr>
            <a:picLocks noChangeAspect="1"/>
          </p:cNvPicPr>
          <p:nvPr/>
        </p:nvPicPr>
        <p:blipFill>
          <a:blip r:embed="rId3"/>
          <a:stretch>
            <a:fillRect/>
          </a:stretch>
        </p:blipFill>
        <p:spPr>
          <a:xfrm>
            <a:off x="5486400" y="3275539"/>
            <a:ext cx="2950653" cy="1791761"/>
          </a:xfrm>
          <a:prstGeom prst="rect">
            <a:avLst/>
          </a:prstGeom>
        </p:spPr>
      </p:pic>
    </p:spTree>
    <p:extLst>
      <p:ext uri="{BB962C8B-B14F-4D97-AF65-F5344CB8AC3E}">
        <p14:creationId xmlns:p14="http://schemas.microsoft.com/office/powerpoint/2010/main" val="3911397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prstGeom prst="rect">
            <a:avLst/>
          </a:prstGeom>
        </p:spPr>
        <p:txBody>
          <a:bodyPr/>
          <a:lstStyle/>
          <a:p>
            <a:fld id="{3B745311-16E5-4BEF-BFE6-36758A3427EB}" type="slidenum">
              <a:rPr lang="en-US" smtClean="0"/>
              <a:pPr/>
              <a:t>23</a:t>
            </a:fld>
            <a:endParaRPr lang="en-US" dirty="0"/>
          </a:p>
        </p:txBody>
      </p:sp>
      <p:sp>
        <p:nvSpPr>
          <p:cNvPr id="12" name="Text Placeholder 11"/>
          <p:cNvSpPr>
            <a:spLocks noGrp="1"/>
          </p:cNvSpPr>
          <p:nvPr>
            <p:ph type="body" sz="quarter" idx="11"/>
          </p:nvPr>
        </p:nvSpPr>
        <p:spPr/>
        <p:txBody>
          <a:bodyPr/>
          <a:lstStyle/>
          <a:p>
            <a:r>
              <a:rPr lang="en-US" dirty="0" smtClean="0"/>
              <a:t>573-522-3489</a:t>
            </a:r>
            <a:endParaRPr lang="en-US" dirty="0" smtClean="0"/>
          </a:p>
          <a:p>
            <a:r>
              <a:rPr lang="en-US" smtClean="0"/>
              <a:t>MissouriSystemofSupport@dese.mo.gov</a:t>
            </a:r>
            <a:endParaRPr lang="en-US" dirty="0"/>
          </a:p>
        </p:txBody>
      </p:sp>
      <p:sp>
        <p:nvSpPr>
          <p:cNvPr id="13" name="Text Placeholder 12"/>
          <p:cNvSpPr>
            <a:spLocks noGrp="1"/>
          </p:cNvSpPr>
          <p:nvPr>
            <p:ph type="body" sz="quarter" idx="12"/>
          </p:nvPr>
        </p:nvSpPr>
        <p:spPr/>
        <p:txBody>
          <a:bodyPr>
            <a:normAutofit/>
          </a:bodyPr>
          <a:lstStyle/>
          <a:p>
            <a:r>
              <a:rPr lang="en-US" dirty="0" smtClean="0"/>
              <a:t>Virtual Learning Platform</a:t>
            </a:r>
            <a:endParaRPr lang="en-US" dirty="0"/>
          </a:p>
        </p:txBody>
      </p:sp>
    </p:spTree>
    <p:extLst>
      <p:ext uri="{BB962C8B-B14F-4D97-AF65-F5344CB8AC3E}">
        <p14:creationId xmlns:p14="http://schemas.microsoft.com/office/powerpoint/2010/main" val="3776103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pPr algn="l"/>
            <a:r>
              <a:rPr lang="en-US" dirty="0" smtClean="0"/>
              <a:t>Dashboard</a:t>
            </a:r>
            <a:endParaRPr lang="en-US" dirty="0"/>
          </a:p>
        </p:txBody>
      </p:sp>
      <p:sp>
        <p:nvSpPr>
          <p:cNvPr id="4" name="Slide Number Placeholder 1"/>
          <p:cNvSpPr>
            <a:spLocks noGrp="1"/>
          </p:cNvSpPr>
          <p:nvPr>
            <p:ph type="sldNum" sz="quarter" idx="4"/>
          </p:nvPr>
        </p:nvSpPr>
        <p:spPr>
          <a:xfrm>
            <a:off x="8534400" y="196453"/>
            <a:ext cx="457200" cy="273844"/>
          </a:xfrm>
        </p:spPr>
        <p:txBody>
          <a:bodyPr/>
          <a:lstStyle/>
          <a:p>
            <a:fld id="{3B745311-16E5-4BEF-BFE6-36758A3427EB}" type="slidenum">
              <a:rPr lang="en-US" smtClean="0"/>
              <a:pPr/>
              <a:t>3</a:t>
            </a:fld>
            <a:endParaRPr lang="en-US" dirty="0"/>
          </a:p>
        </p:txBody>
      </p:sp>
      <p:sp>
        <p:nvSpPr>
          <p:cNvPr id="3" name="TextBox 2"/>
          <p:cNvSpPr txBox="1"/>
          <p:nvPr/>
        </p:nvSpPr>
        <p:spPr>
          <a:xfrm>
            <a:off x="152400" y="819150"/>
            <a:ext cx="2394531" cy="2862322"/>
          </a:xfrm>
          <a:prstGeom prst="rect">
            <a:avLst/>
          </a:prstGeom>
          <a:noFill/>
        </p:spPr>
        <p:txBody>
          <a:bodyPr wrap="square" rtlCol="0">
            <a:spAutoFit/>
          </a:bodyPr>
          <a:lstStyle/>
          <a:p>
            <a:r>
              <a:rPr lang="en-US" dirty="0" smtClean="0"/>
              <a:t>Upon logging in to the Virtual Learning Platform (VLP), the first landing page will be the Pillar Selection page under the “Home” tab. Navigate to the Dashboard using the tab at the top of the screen.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3280" y="1047750"/>
            <a:ext cx="5769631" cy="3886200"/>
          </a:xfrm>
          <a:prstGeom prst="rect">
            <a:avLst/>
          </a:prstGeom>
        </p:spPr>
      </p:pic>
      <p:sp>
        <p:nvSpPr>
          <p:cNvPr id="5" name="Oval 4"/>
          <p:cNvSpPr/>
          <p:nvPr/>
        </p:nvSpPr>
        <p:spPr>
          <a:xfrm>
            <a:off x="4572000" y="971550"/>
            <a:ext cx="533400" cy="304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319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4</a:t>
            </a:fld>
            <a:endParaRPr lang="en-US" dirty="0"/>
          </a:p>
        </p:txBody>
      </p:sp>
      <p:sp>
        <p:nvSpPr>
          <p:cNvPr id="3" name="Content Placeholder 2"/>
          <p:cNvSpPr>
            <a:spLocks noGrp="1"/>
          </p:cNvSpPr>
          <p:nvPr>
            <p:ph sz="quarter" idx="11"/>
          </p:nvPr>
        </p:nvSpPr>
        <p:spPr>
          <a:xfrm>
            <a:off x="0" y="710387"/>
            <a:ext cx="2819400" cy="4514203"/>
          </a:xfrm>
        </p:spPr>
        <p:txBody>
          <a:bodyPr>
            <a:normAutofit/>
          </a:bodyPr>
          <a:lstStyle/>
          <a:p>
            <a:pPr marL="112712" indent="0">
              <a:buNone/>
            </a:pPr>
            <a:r>
              <a:rPr lang="en-US" sz="2000" dirty="0" smtClean="0"/>
              <a:t>To view the Professional Learning Modules (PLMs</a:t>
            </a:r>
            <a:r>
              <a:rPr lang="en-US" sz="2000" dirty="0"/>
              <a:t>)</a:t>
            </a:r>
            <a:r>
              <a:rPr lang="en-US" sz="2000" dirty="0" smtClean="0"/>
              <a:t> that are available, click the PLMs button at the top of the dashboard. This will navigate </a:t>
            </a:r>
            <a:r>
              <a:rPr lang="en-US" sz="2000" dirty="0"/>
              <a:t>to “Available Professional Learning Modules” page.</a:t>
            </a:r>
          </a:p>
          <a:p>
            <a:pPr marL="112712" indent="0">
              <a:buNone/>
            </a:pPr>
            <a:endParaRPr lang="en-US" sz="2000" dirty="0"/>
          </a:p>
        </p:txBody>
      </p:sp>
      <p:sp>
        <p:nvSpPr>
          <p:cNvPr id="4" name="Text Placeholder 3"/>
          <p:cNvSpPr>
            <a:spLocks noGrp="1"/>
          </p:cNvSpPr>
          <p:nvPr>
            <p:ph type="body" sz="quarter" idx="10"/>
          </p:nvPr>
        </p:nvSpPr>
        <p:spPr/>
        <p:txBody>
          <a:bodyPr>
            <a:normAutofit fontScale="62500" lnSpcReduction="20000"/>
          </a:bodyPr>
          <a:lstStyle/>
          <a:p>
            <a:pPr algn="l"/>
            <a:r>
              <a:rPr lang="en-US" dirty="0"/>
              <a:t>Starting Professional Learning Modules Independently</a:t>
            </a:r>
          </a:p>
        </p:txBody>
      </p:sp>
      <p:pic>
        <p:nvPicPr>
          <p:cNvPr id="8" name="Picture 7"/>
          <p:cNvPicPr>
            <a:picLocks noChangeAspect="1"/>
          </p:cNvPicPr>
          <p:nvPr/>
        </p:nvPicPr>
        <p:blipFill>
          <a:blip r:embed="rId2"/>
          <a:stretch>
            <a:fillRect/>
          </a:stretch>
        </p:blipFill>
        <p:spPr>
          <a:xfrm>
            <a:off x="6553200" y="1276350"/>
            <a:ext cx="122582" cy="17511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971550"/>
            <a:ext cx="4953000" cy="3480487"/>
          </a:xfrm>
          <a:prstGeom prst="rect">
            <a:avLst/>
          </a:prstGeom>
        </p:spPr>
      </p:pic>
      <p:sp>
        <p:nvSpPr>
          <p:cNvPr id="10" name="Oval 9"/>
          <p:cNvSpPr/>
          <p:nvPr/>
        </p:nvSpPr>
        <p:spPr>
          <a:xfrm>
            <a:off x="4114800" y="2114550"/>
            <a:ext cx="457200" cy="42124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483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5</a:t>
            </a:fld>
            <a:endParaRPr lang="en-US" dirty="0"/>
          </a:p>
        </p:txBody>
      </p:sp>
      <p:sp>
        <p:nvSpPr>
          <p:cNvPr id="3" name="Content Placeholder 2"/>
          <p:cNvSpPr>
            <a:spLocks noGrp="1"/>
          </p:cNvSpPr>
          <p:nvPr>
            <p:ph sz="quarter" idx="11"/>
          </p:nvPr>
        </p:nvSpPr>
        <p:spPr>
          <a:xfrm>
            <a:off x="152400" y="819150"/>
            <a:ext cx="3276600" cy="1447800"/>
          </a:xfrm>
        </p:spPr>
        <p:txBody>
          <a:bodyPr>
            <a:noAutofit/>
          </a:bodyPr>
          <a:lstStyle/>
          <a:p>
            <a:pPr marL="112712" indent="0">
              <a:buNone/>
            </a:pPr>
            <a:r>
              <a:rPr lang="en-US" sz="1800" dirty="0" smtClean="0"/>
              <a:t>On the “Available Professional Learning Modules” page modules are organized under the grouping headers shown below. To display the list of modules under each grouping header, select the black arrow next to the grouping header. </a:t>
            </a:r>
            <a:endParaRPr lang="en-US" sz="1800" dirty="0"/>
          </a:p>
        </p:txBody>
      </p:sp>
      <p:sp>
        <p:nvSpPr>
          <p:cNvPr id="4" name="Text Placeholder 3"/>
          <p:cNvSpPr>
            <a:spLocks noGrp="1"/>
          </p:cNvSpPr>
          <p:nvPr>
            <p:ph type="body" sz="quarter" idx="10"/>
          </p:nvPr>
        </p:nvSpPr>
        <p:spPr/>
        <p:txBody>
          <a:bodyPr>
            <a:normAutofit fontScale="62500" lnSpcReduction="20000"/>
          </a:bodyPr>
          <a:lstStyle/>
          <a:p>
            <a:pPr algn="l"/>
            <a:r>
              <a:rPr lang="en-US" dirty="0"/>
              <a:t>Starting Professional Learning Modules Independently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1047750"/>
            <a:ext cx="5413948" cy="4056515"/>
          </a:xfrm>
          <a:prstGeom prst="rect">
            <a:avLst/>
          </a:prstGeom>
        </p:spPr>
      </p:pic>
      <p:sp>
        <p:nvSpPr>
          <p:cNvPr id="9" name="Right Arrow 8"/>
          <p:cNvSpPr/>
          <p:nvPr/>
        </p:nvSpPr>
        <p:spPr>
          <a:xfrm>
            <a:off x="3276600" y="3028950"/>
            <a:ext cx="533400" cy="1524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579624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6</a:t>
            </a:fld>
            <a:endParaRPr lang="en-US" dirty="0"/>
          </a:p>
        </p:txBody>
      </p:sp>
      <p:sp>
        <p:nvSpPr>
          <p:cNvPr id="3" name="Content Placeholder 2"/>
          <p:cNvSpPr>
            <a:spLocks noGrp="1"/>
          </p:cNvSpPr>
          <p:nvPr>
            <p:ph sz="quarter" idx="11"/>
          </p:nvPr>
        </p:nvSpPr>
        <p:spPr>
          <a:xfrm>
            <a:off x="152400" y="819150"/>
            <a:ext cx="3276600" cy="2362200"/>
          </a:xfrm>
        </p:spPr>
        <p:txBody>
          <a:bodyPr>
            <a:noAutofit/>
          </a:bodyPr>
          <a:lstStyle/>
          <a:p>
            <a:pPr marL="112712" indent="0">
              <a:buNone/>
            </a:pPr>
            <a:r>
              <a:rPr lang="en-US" sz="1800" dirty="0"/>
              <a:t>Clicking the black arrows next to the PLM name will reveal a description of the module. </a:t>
            </a:r>
            <a:r>
              <a:rPr lang="en-US" sz="1800" dirty="0" smtClean="0"/>
              <a:t>To collapse the description click on the black arrow again.</a:t>
            </a:r>
            <a:endParaRPr lang="en-US" sz="1800" dirty="0"/>
          </a:p>
        </p:txBody>
      </p:sp>
      <p:sp>
        <p:nvSpPr>
          <p:cNvPr id="4" name="Text Placeholder 3"/>
          <p:cNvSpPr>
            <a:spLocks noGrp="1"/>
          </p:cNvSpPr>
          <p:nvPr>
            <p:ph type="body" sz="quarter" idx="10"/>
          </p:nvPr>
        </p:nvSpPr>
        <p:spPr/>
        <p:txBody>
          <a:bodyPr>
            <a:normAutofit fontScale="62500" lnSpcReduction="20000"/>
          </a:bodyPr>
          <a:lstStyle/>
          <a:p>
            <a:pPr algn="l"/>
            <a:r>
              <a:rPr lang="en-US" dirty="0"/>
              <a:t>Starting Professional Learning Modules Independently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7024" y="666750"/>
            <a:ext cx="5413948" cy="4032998"/>
          </a:xfrm>
          <a:prstGeom prst="rect">
            <a:avLst/>
          </a:prstGeom>
        </p:spPr>
      </p:pic>
      <p:sp>
        <p:nvSpPr>
          <p:cNvPr id="9" name="Right Arrow 8"/>
          <p:cNvSpPr/>
          <p:nvPr/>
        </p:nvSpPr>
        <p:spPr>
          <a:xfrm>
            <a:off x="3250324" y="2952750"/>
            <a:ext cx="533400" cy="1524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ight Arrow 6"/>
          <p:cNvSpPr/>
          <p:nvPr/>
        </p:nvSpPr>
        <p:spPr>
          <a:xfrm>
            <a:off x="3657600" y="3606888"/>
            <a:ext cx="381000" cy="1524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276866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7</a:t>
            </a:fld>
            <a:endParaRPr lang="en-US" dirty="0"/>
          </a:p>
        </p:txBody>
      </p:sp>
      <p:sp>
        <p:nvSpPr>
          <p:cNvPr id="3" name="Content Placeholder 2"/>
          <p:cNvSpPr>
            <a:spLocks noGrp="1"/>
          </p:cNvSpPr>
          <p:nvPr>
            <p:ph sz="quarter" idx="11"/>
          </p:nvPr>
        </p:nvSpPr>
        <p:spPr>
          <a:xfrm>
            <a:off x="240424" y="1352550"/>
            <a:ext cx="3276600" cy="2362200"/>
          </a:xfrm>
        </p:spPr>
        <p:txBody>
          <a:bodyPr>
            <a:noAutofit/>
          </a:bodyPr>
          <a:lstStyle/>
          <a:p>
            <a:pPr marL="112712" indent="0">
              <a:buNone/>
            </a:pPr>
            <a:endParaRPr lang="en-US" sz="1800" dirty="0" smtClean="0"/>
          </a:p>
          <a:p>
            <a:r>
              <a:rPr lang="en-US" sz="1800" dirty="0" smtClean="0"/>
              <a:t>To view the PLM without making changes to the course select the “View” button.</a:t>
            </a:r>
            <a:r>
              <a:rPr lang="en-US" sz="1800" dirty="0"/>
              <a:t> </a:t>
            </a:r>
          </a:p>
        </p:txBody>
      </p:sp>
      <p:sp>
        <p:nvSpPr>
          <p:cNvPr id="4" name="Text Placeholder 3"/>
          <p:cNvSpPr>
            <a:spLocks noGrp="1"/>
          </p:cNvSpPr>
          <p:nvPr>
            <p:ph type="body" sz="quarter" idx="10"/>
          </p:nvPr>
        </p:nvSpPr>
        <p:spPr/>
        <p:txBody>
          <a:bodyPr>
            <a:normAutofit fontScale="62500" lnSpcReduction="20000"/>
          </a:bodyPr>
          <a:lstStyle/>
          <a:p>
            <a:pPr algn="l"/>
            <a:r>
              <a:rPr lang="en-US" dirty="0"/>
              <a:t>Starting Professional Learning Modules Independently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7024" y="666750"/>
            <a:ext cx="5413948" cy="4032998"/>
          </a:xfrm>
          <a:prstGeom prst="rect">
            <a:avLst/>
          </a:prstGeom>
        </p:spPr>
      </p:pic>
      <p:sp>
        <p:nvSpPr>
          <p:cNvPr id="7" name="Right Arrow 6"/>
          <p:cNvSpPr/>
          <p:nvPr/>
        </p:nvSpPr>
        <p:spPr>
          <a:xfrm>
            <a:off x="7924800" y="3181744"/>
            <a:ext cx="381000" cy="1524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283742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8</a:t>
            </a:fld>
            <a:endParaRPr lang="en-US" dirty="0"/>
          </a:p>
        </p:txBody>
      </p:sp>
      <p:sp>
        <p:nvSpPr>
          <p:cNvPr id="3" name="Content Placeholder 2"/>
          <p:cNvSpPr>
            <a:spLocks noGrp="1"/>
          </p:cNvSpPr>
          <p:nvPr>
            <p:ph sz="quarter" idx="11"/>
          </p:nvPr>
        </p:nvSpPr>
        <p:spPr>
          <a:xfrm>
            <a:off x="152400" y="863017"/>
            <a:ext cx="3276600" cy="2895600"/>
          </a:xfrm>
        </p:spPr>
        <p:txBody>
          <a:bodyPr>
            <a:noAutofit/>
          </a:bodyPr>
          <a:lstStyle/>
          <a:p>
            <a:r>
              <a:rPr lang="en-US" sz="1800" dirty="0" smtClean="0"/>
              <a:t>To </a:t>
            </a:r>
            <a:r>
              <a:rPr lang="en-US" sz="1800" dirty="0"/>
              <a:t>enroll and take the PLM Click the blue “Enroll” button associated with the correct title. </a:t>
            </a:r>
            <a:endParaRPr lang="en-US" sz="1800" dirty="0" smtClean="0"/>
          </a:p>
          <a:p>
            <a:r>
              <a:rPr lang="en-US" sz="1800" dirty="0" smtClean="0"/>
              <a:t>The buttons will change, clicking start will take the user to the first page of the PLM. Select the Dashboard tab to navigate back. </a:t>
            </a:r>
            <a:endParaRPr lang="en-US" sz="1800" dirty="0"/>
          </a:p>
          <a:p>
            <a:r>
              <a:rPr lang="en-US" sz="1800" dirty="0"/>
              <a:t>Once all selections have been made. Use the black </a:t>
            </a:r>
            <a:r>
              <a:rPr lang="en-US" sz="1800" dirty="0" smtClean="0"/>
              <a:t>“x” in </a:t>
            </a:r>
            <a:r>
              <a:rPr lang="en-US" sz="1800" dirty="0"/>
              <a:t>the upper right hand corner to return to the main </a:t>
            </a:r>
            <a:r>
              <a:rPr lang="en-US" sz="1800" dirty="0" smtClean="0"/>
              <a:t>Dashboard</a:t>
            </a:r>
            <a:r>
              <a:rPr lang="en-US" sz="1800" dirty="0"/>
              <a:t>.</a:t>
            </a:r>
          </a:p>
        </p:txBody>
      </p:sp>
      <p:sp>
        <p:nvSpPr>
          <p:cNvPr id="4" name="Text Placeholder 3"/>
          <p:cNvSpPr>
            <a:spLocks noGrp="1"/>
          </p:cNvSpPr>
          <p:nvPr>
            <p:ph type="body" sz="quarter" idx="10"/>
          </p:nvPr>
        </p:nvSpPr>
        <p:spPr/>
        <p:txBody>
          <a:bodyPr>
            <a:normAutofit fontScale="62500" lnSpcReduction="20000"/>
          </a:bodyPr>
          <a:lstStyle/>
          <a:p>
            <a:pPr algn="l"/>
            <a:r>
              <a:rPr lang="en-US" dirty="0"/>
              <a:t>Starting Professional Learning Modules Independently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685" y="742950"/>
            <a:ext cx="5063736" cy="3772116"/>
          </a:xfrm>
          <a:prstGeom prst="rect">
            <a:avLst/>
          </a:prstGeom>
        </p:spPr>
      </p:pic>
      <p:sp>
        <p:nvSpPr>
          <p:cNvPr id="7" name="Right Arrow 6"/>
          <p:cNvSpPr/>
          <p:nvPr/>
        </p:nvSpPr>
        <p:spPr>
          <a:xfrm>
            <a:off x="7086600" y="3486150"/>
            <a:ext cx="381000" cy="1524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Oval 5"/>
          <p:cNvSpPr/>
          <p:nvPr/>
        </p:nvSpPr>
        <p:spPr>
          <a:xfrm>
            <a:off x="8001000" y="710617"/>
            <a:ext cx="3810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073" y="4392478"/>
            <a:ext cx="1928027" cy="472481"/>
          </a:xfrm>
          <a:prstGeom prst="rect">
            <a:avLst/>
          </a:prstGeom>
        </p:spPr>
      </p:pic>
      <p:sp>
        <p:nvSpPr>
          <p:cNvPr id="9" name="Right Arrow 8"/>
          <p:cNvSpPr/>
          <p:nvPr/>
        </p:nvSpPr>
        <p:spPr>
          <a:xfrm rot="11648430">
            <a:off x="6883257" y="4672948"/>
            <a:ext cx="381000" cy="1524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557960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normAutofit fontScale="62500" lnSpcReduction="20000"/>
          </a:bodyPr>
          <a:lstStyle/>
          <a:p>
            <a:pPr algn="l"/>
            <a:r>
              <a:rPr lang="en-US" dirty="0"/>
              <a:t>Starting Professional Learning Modules Independently</a:t>
            </a:r>
          </a:p>
        </p:txBody>
      </p:sp>
      <p:sp>
        <p:nvSpPr>
          <p:cNvPr id="4" name="Slide Number Placeholder 1"/>
          <p:cNvSpPr>
            <a:spLocks noGrp="1"/>
          </p:cNvSpPr>
          <p:nvPr>
            <p:ph type="sldNum" sz="quarter" idx="4"/>
          </p:nvPr>
        </p:nvSpPr>
        <p:spPr>
          <a:xfrm>
            <a:off x="8534400" y="196453"/>
            <a:ext cx="457200" cy="273844"/>
          </a:xfrm>
        </p:spPr>
        <p:txBody>
          <a:bodyPr/>
          <a:lstStyle/>
          <a:p>
            <a:fld id="{3B745311-16E5-4BEF-BFE6-36758A3427EB}" type="slidenum">
              <a:rPr lang="en-US" smtClean="0"/>
              <a:pPr/>
              <a:t>9</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819150"/>
            <a:ext cx="4674332" cy="3284666"/>
          </a:xfrm>
          <a:prstGeom prst="rect">
            <a:avLst/>
          </a:prstGeom>
        </p:spPr>
      </p:pic>
      <p:sp>
        <p:nvSpPr>
          <p:cNvPr id="6" name="TextBox 5"/>
          <p:cNvSpPr txBox="1"/>
          <p:nvPr/>
        </p:nvSpPr>
        <p:spPr>
          <a:xfrm>
            <a:off x="152400" y="1276350"/>
            <a:ext cx="3124200" cy="2308324"/>
          </a:xfrm>
          <a:prstGeom prst="rect">
            <a:avLst/>
          </a:prstGeom>
          <a:noFill/>
        </p:spPr>
        <p:txBody>
          <a:bodyPr wrap="square" rtlCol="0">
            <a:spAutoFit/>
          </a:bodyPr>
          <a:lstStyle/>
          <a:p>
            <a:r>
              <a:rPr lang="en-US" dirty="0" smtClean="0"/>
              <a:t>When a user enrolls in a PLM from the “</a:t>
            </a:r>
            <a:r>
              <a:rPr lang="en-US" dirty="0"/>
              <a:t>Available Professional Learning Modules” page </a:t>
            </a:r>
            <a:r>
              <a:rPr lang="en-US" dirty="0" smtClean="0"/>
              <a:t> and clicks “Start” it will appear on the menus under “My Selections”, and the “Recently Worked On” box next to “PLMs Overview”</a:t>
            </a:r>
            <a:endParaRPr lang="en-US" dirty="0"/>
          </a:p>
        </p:txBody>
      </p:sp>
      <p:sp>
        <p:nvSpPr>
          <p:cNvPr id="17" name="Right Arrow 16"/>
          <p:cNvSpPr/>
          <p:nvPr/>
        </p:nvSpPr>
        <p:spPr>
          <a:xfrm>
            <a:off x="5007056" y="2533003"/>
            <a:ext cx="457200" cy="177585"/>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5400000">
            <a:off x="6019800" y="3028950"/>
            <a:ext cx="380999" cy="2286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33043"/>
      </p:ext>
    </p:extLst>
  </p:cSld>
  <p:clrMapOvr>
    <a:masterClrMapping/>
  </p:clrMapOvr>
</p:sld>
</file>

<file path=ppt/theme/theme1.xml><?xml version="1.0" encoding="utf-8"?>
<a:theme xmlns:a="http://schemas.openxmlformats.org/drawingml/2006/main" name="DESE Title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potx" id="{50D4D8BE-4E29-41D7-8246-6DACAB8AE909}" vid="{8B06A818-8D87-4862-A1C5-C17902CA3ABF}"/>
    </a:ext>
  </a:extLst>
</a:theme>
</file>

<file path=ppt/theme/theme2.xml><?xml version="1.0" encoding="utf-8"?>
<a:theme xmlns:a="http://schemas.openxmlformats.org/drawingml/2006/main" name="DESE Content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potx" id="{50D4D8BE-4E29-41D7-8246-6DACAB8AE909}" vid="{E7BCB4B8-D629-47A9-A0BE-D5E2070F4437}"/>
    </a:ext>
  </a:extLst>
</a:theme>
</file>

<file path=ppt/theme/theme3.xml><?xml version="1.0" encoding="utf-8"?>
<a:theme xmlns:a="http://schemas.openxmlformats.org/drawingml/2006/main" name="DESE Section Divider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potx" id="{50D4D8BE-4E29-41D7-8246-6DACAB8AE909}" vid="{F78F4B59-4BB0-42A0-94DF-3724CBE01A3E}"/>
    </a:ext>
  </a:extLst>
</a:theme>
</file>

<file path=ppt/theme/theme4.xml><?xml version="1.0" encoding="utf-8"?>
<a:theme xmlns:a="http://schemas.openxmlformats.org/drawingml/2006/main" name="DESE Closing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potx" id="{50D4D8BE-4E29-41D7-8246-6DACAB8AE909}" vid="{B295B7DF-0CCC-4ECE-86C8-ED5FF315949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DESE 2020 PPT Template</Template>
  <TotalTime>4895</TotalTime>
  <Words>1105</Words>
  <Application>Microsoft Office PowerPoint</Application>
  <PresentationFormat>On-screen Show (16:9)</PresentationFormat>
  <Paragraphs>82</Paragraphs>
  <Slides>23</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23</vt:i4>
      </vt:variant>
    </vt:vector>
  </HeadingPairs>
  <TitlesOfParts>
    <vt:vector size="32" baseType="lpstr">
      <vt:lpstr>Arial</vt:lpstr>
      <vt:lpstr>Calibri</vt:lpstr>
      <vt:lpstr>Courier New</vt:lpstr>
      <vt:lpstr>Times New Roman</vt:lpstr>
      <vt:lpstr>Wingdings</vt:lpstr>
      <vt:lpstr>DESE Title Slides</vt:lpstr>
      <vt:lpstr>DESE Content Slides</vt:lpstr>
      <vt:lpstr>DESE Section Dividers</vt:lpstr>
      <vt:lpstr>DESE Closing Slides</vt:lpstr>
      <vt:lpstr>Virtual Learning Platform  Professional Learning Modules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Learning Platform</dc:title>
  <dc:creator>Duba, Beth</dc:creator>
  <cp:lastModifiedBy>Jones, Samantha</cp:lastModifiedBy>
  <cp:revision>103</cp:revision>
  <dcterms:created xsi:type="dcterms:W3CDTF">2020-06-29T12:51:12Z</dcterms:created>
  <dcterms:modified xsi:type="dcterms:W3CDTF">2022-12-21T13:47:00Z</dcterms:modified>
</cp:coreProperties>
</file>