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44"/>
  </p:notesMasterIdLst>
  <p:handoutMasterIdLst>
    <p:handoutMasterId r:id="rId45"/>
  </p:handoutMasterIdLst>
  <p:sldIdLst>
    <p:sldId id="256" r:id="rId5"/>
    <p:sldId id="257" r:id="rId6"/>
    <p:sldId id="312" r:id="rId7"/>
    <p:sldId id="313" r:id="rId8"/>
    <p:sldId id="314" r:id="rId9"/>
    <p:sldId id="315" r:id="rId10"/>
    <p:sldId id="303"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5" r:id="rId29"/>
    <p:sldId id="336" r:id="rId30"/>
    <p:sldId id="337" r:id="rId31"/>
    <p:sldId id="338" r:id="rId32"/>
    <p:sldId id="341" r:id="rId33"/>
    <p:sldId id="342" r:id="rId34"/>
    <p:sldId id="343" r:id="rId35"/>
    <p:sldId id="344" r:id="rId36"/>
    <p:sldId id="345" r:id="rId37"/>
    <p:sldId id="346" r:id="rId38"/>
    <p:sldId id="347" r:id="rId39"/>
    <p:sldId id="348" r:id="rId40"/>
    <p:sldId id="339" r:id="rId41"/>
    <p:sldId id="340" r:id="rId42"/>
    <p:sldId id="261" r:id="rId43"/>
  </p:sldIdLst>
  <p:sldSz cx="6858000" cy="51435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ercrombie, Lori" initials="AL" lastIdx="5" clrIdx="0">
    <p:extLst>
      <p:ext uri="{19B8F6BF-5375-455C-9EA6-DF929625EA0E}">
        <p15:presenceInfo xmlns:p15="http://schemas.microsoft.com/office/powerpoint/2012/main" userId="Abercrombie, Lori" providerId="None"/>
      </p:ext>
    </p:extLst>
  </p:cmAuthor>
  <p:cmAuthor id="2" name="Riner-Mooney, Angela" initials="RA" lastIdx="13" clrIdx="1">
    <p:extLst>
      <p:ext uri="{19B8F6BF-5375-455C-9EA6-DF929625EA0E}">
        <p15:presenceInfo xmlns:p15="http://schemas.microsoft.com/office/powerpoint/2012/main" userId="S-1-5-21-3219648850-738124763-203175933-49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481B"/>
    <a:srgbClr val="004B8D"/>
    <a:srgbClr val="05058A"/>
    <a:srgbClr val="6FD96F"/>
    <a:srgbClr val="11BBDD"/>
    <a:srgbClr val="D6CE24"/>
    <a:srgbClr val="BD1D71"/>
    <a:srgbClr val="59A23C"/>
    <a:srgbClr val="39A55D"/>
    <a:srgbClr val="21A7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17" autoAdjust="0"/>
    <p:restoredTop sz="95332" autoAdjust="0"/>
  </p:normalViewPr>
  <p:slideViewPr>
    <p:cSldViewPr>
      <p:cViewPr varScale="1">
        <p:scale>
          <a:sx n="145" d="100"/>
          <a:sy n="145" d="100"/>
        </p:scale>
        <p:origin x="1560" y="120"/>
      </p:cViewPr>
      <p:guideLst>
        <p:guide orient="horz" pos="162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5B3549-48AF-4A47-A563-37BCF58341FB}" type="datetimeFigureOut">
              <a:rPr lang="en-US" smtClean="0"/>
              <a:t>5/11/2023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16766F-B39D-42FD-ACBC-1002D130679C}" type="slidenum">
              <a:rPr lang="en-US" smtClean="0"/>
              <a:t>‹#›</a:t>
            </a:fld>
            <a:endParaRPr lang="en-US" dirty="0"/>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CF8AA-71CD-48AE-96C2-778BE54C3BBB}" type="datetimeFigureOut">
              <a:rPr lang="en-US" smtClean="0"/>
              <a:t>5/11/2023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84A2F3-949C-4DF8-B8FE-27C48E8E5C0D}" type="slidenum">
              <a:rPr lang="en-US" smtClean="0"/>
              <a:t>‹#›</a:t>
            </a:fld>
            <a:endParaRPr lang="en-US" dirty="0"/>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5433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1079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240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about section has information currently regarding the VLP, and our DESE Endorsed Certification Program MOPAL. </a:t>
            </a:r>
            <a:endParaRPr lang="en-US" dirty="0"/>
          </a:p>
        </p:txBody>
      </p:sp>
    </p:spTree>
    <p:extLst>
      <p:ext uri="{BB962C8B-B14F-4D97-AF65-F5344CB8AC3E}">
        <p14:creationId xmlns:p14="http://schemas.microsoft.com/office/powerpoint/2010/main" val="4038579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have new FAQ</a:t>
            </a:r>
            <a:r>
              <a:rPr lang="en-US" baseline="0" dirty="0" smtClean="0"/>
              <a:t> files that are available to view and download. </a:t>
            </a:r>
            <a:endParaRPr lang="en-US" dirty="0"/>
          </a:p>
        </p:txBody>
      </p:sp>
    </p:spTree>
    <p:extLst>
      <p:ext uri="{BB962C8B-B14F-4D97-AF65-F5344CB8AC3E}">
        <p14:creationId xmlns:p14="http://schemas.microsoft.com/office/powerpoint/2010/main" val="328638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0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7718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101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1933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01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021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3030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0101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87554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4541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1071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2970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8309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6088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0073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4991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897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From</a:t>
            </a:r>
            <a:r>
              <a:rPr lang="en-US" baseline="0" dirty="0" smtClean="0"/>
              <a:t> DESE’s Home page, go to www.dese.mo.gov.  Hover over EDUCATORS,  and then select DESE Application Sign-in. Or select the DESE Application Sign-In (DAS) Icon Button on the home page under the announcements. </a:t>
            </a:r>
            <a:endParaRPr lang="en-US" dirty="0"/>
          </a:p>
        </p:txBody>
      </p:sp>
      <p:sp>
        <p:nvSpPr>
          <p:cNvPr id="4" name="Slide Number Placeholder 3"/>
          <p:cNvSpPr>
            <a:spLocks noGrp="1"/>
          </p:cNvSpPr>
          <p:nvPr>
            <p:ph type="sldNum" sz="quarter" idx="10"/>
          </p:nvPr>
        </p:nvSpPr>
        <p:spPr/>
        <p:txBody>
          <a:bodyPr/>
          <a:lstStyle/>
          <a:p>
            <a:fld id="{ECE92123-8225-468A-833E-5961832AF78F}" type="slidenum">
              <a:rPr lang="en-US" smtClean="0"/>
              <a:t>3</a:t>
            </a:fld>
            <a:endParaRPr lang="en-US"/>
          </a:p>
        </p:txBody>
      </p:sp>
    </p:spTree>
    <p:extLst>
      <p:ext uri="{BB962C8B-B14F-4D97-AF65-F5344CB8AC3E}">
        <p14:creationId xmlns:p14="http://schemas.microsoft.com/office/powerpoint/2010/main" val="144446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1047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3362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1972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1899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0637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6273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9276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9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Another way is from our NEW VLP Information page on the DESE Website. Hover over Educators, then select Professional Development. Select either Virtual Learning Platform information under the Professional Development Header, or Virtual Learning Platform (VLP) under the Educator Quality Header</a:t>
            </a:r>
          </a:p>
        </p:txBody>
      </p:sp>
      <p:sp>
        <p:nvSpPr>
          <p:cNvPr id="4" name="Slide Number Placeholder 3"/>
          <p:cNvSpPr>
            <a:spLocks noGrp="1"/>
          </p:cNvSpPr>
          <p:nvPr>
            <p:ph type="sldNum" sz="quarter" idx="10"/>
          </p:nvPr>
        </p:nvSpPr>
        <p:spPr/>
        <p:txBody>
          <a:bodyPr/>
          <a:lstStyle/>
          <a:p>
            <a:fld id="{ECE92123-8225-468A-833E-5961832AF78F}" type="slidenum">
              <a:rPr lang="en-US" smtClean="0"/>
              <a:t>4</a:t>
            </a:fld>
            <a:endParaRPr lang="en-US"/>
          </a:p>
        </p:txBody>
      </p:sp>
    </p:spTree>
    <p:extLst>
      <p:ext uri="{BB962C8B-B14F-4D97-AF65-F5344CB8AC3E}">
        <p14:creationId xmlns:p14="http://schemas.microsoft.com/office/powerpoint/2010/main" val="33845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This page provides a link to the DESE Application Sign-in to take you directly to the VLP, and a Guest link to allow folks to take a look before creating a DAS account. This page also has documents, including this power-point to help users understand the purpose of the VLP, Obtain Access, and a Guide on how to use the VLP once they get in. </a:t>
            </a:r>
          </a:p>
        </p:txBody>
      </p:sp>
      <p:sp>
        <p:nvSpPr>
          <p:cNvPr id="4" name="Slide Number Placeholder 3"/>
          <p:cNvSpPr>
            <a:spLocks noGrp="1"/>
          </p:cNvSpPr>
          <p:nvPr>
            <p:ph type="sldNum" sz="quarter" idx="10"/>
          </p:nvPr>
        </p:nvSpPr>
        <p:spPr/>
        <p:txBody>
          <a:bodyPr/>
          <a:lstStyle/>
          <a:p>
            <a:fld id="{ECE92123-8225-468A-833E-5961832AF78F}" type="slidenum">
              <a:rPr lang="en-US" smtClean="0"/>
              <a:t>5</a:t>
            </a:fld>
            <a:endParaRPr lang="en-US"/>
          </a:p>
        </p:txBody>
      </p:sp>
    </p:spTree>
    <p:extLst>
      <p:ext uri="{BB962C8B-B14F-4D97-AF65-F5344CB8AC3E}">
        <p14:creationId xmlns:p14="http://schemas.microsoft.com/office/powerpoint/2010/main" val="247517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Sign-in to your account. </a:t>
            </a:r>
            <a:endParaRPr lang="en-US" dirty="0" smtClean="0"/>
          </a:p>
          <a:p>
            <a:endParaRPr lang="en-US" dirty="0" smtClean="0"/>
          </a:p>
          <a:p>
            <a:r>
              <a:rPr lang="en-US" dirty="0" smtClean="0"/>
              <a:t>NOTE:  Districts must set up their personnel in the VLP before they have access to the modules.  Users must</a:t>
            </a:r>
            <a:r>
              <a:rPr lang="en-US" baseline="0" dirty="0" smtClean="0"/>
              <a:t> create a DAS account to get access and be set up in the VLP by their Administrators. </a:t>
            </a:r>
            <a:endParaRPr lang="en-US" dirty="0"/>
          </a:p>
        </p:txBody>
      </p:sp>
      <p:sp>
        <p:nvSpPr>
          <p:cNvPr id="4" name="Slide Number Placeholder 3"/>
          <p:cNvSpPr>
            <a:spLocks noGrp="1"/>
          </p:cNvSpPr>
          <p:nvPr>
            <p:ph type="sldNum" sz="quarter" idx="10"/>
          </p:nvPr>
        </p:nvSpPr>
        <p:spPr/>
        <p:txBody>
          <a:bodyPr/>
          <a:lstStyle/>
          <a:p>
            <a:fld id="{ECE92123-8225-468A-833E-5961832AF78F}" type="slidenum">
              <a:rPr lang="en-US" smtClean="0"/>
              <a:t>6</a:t>
            </a:fld>
            <a:endParaRPr lang="en-US"/>
          </a:p>
        </p:txBody>
      </p:sp>
    </p:spTree>
    <p:extLst>
      <p:ext uri="{BB962C8B-B14F-4D97-AF65-F5344CB8AC3E}">
        <p14:creationId xmlns:p14="http://schemas.microsoft.com/office/powerpoint/2010/main" val="419838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375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512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232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2286001" y="2646569"/>
            <a:ext cx="4571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p:cNvSpPr/>
          <p:nvPr userDrawn="1"/>
        </p:nvSpPr>
        <p:spPr>
          <a:xfrm>
            <a:off x="29132" y="-2"/>
            <a:ext cx="2286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ight Triangle 23"/>
          <p:cNvSpPr/>
          <p:nvPr userDrawn="1"/>
        </p:nvSpPr>
        <p:spPr>
          <a:xfrm rot="10800000" flipH="1">
            <a:off x="-34814" y="-2"/>
            <a:ext cx="1292114"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Picture Placeholder 20"/>
          <p:cNvSpPr>
            <a:spLocks noGrp="1"/>
          </p:cNvSpPr>
          <p:nvPr>
            <p:ph type="pic" sz="quarter" idx="12" hasCustomPrompt="1"/>
          </p:nvPr>
        </p:nvSpPr>
        <p:spPr>
          <a:xfrm>
            <a:off x="2343150" y="2679904"/>
            <a:ext cx="4514850" cy="2496932"/>
          </a:xfrm>
          <a:prstGeom prst="rect">
            <a:avLst/>
          </a:prstGeom>
          <a:ln>
            <a:noFill/>
          </a:ln>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825" baseline="0">
                <a:solidFill>
                  <a:schemeClr val="bg1"/>
                </a:solidFill>
                <a:effectLst/>
              </a:defRPr>
            </a:lvl1pPr>
          </a:lstStyle>
          <a:p>
            <a:r>
              <a:rPr lang="en-US" dirty="0" smtClean="0"/>
              <a:t>Insert picture here from H:/Powerpoint_Templates/PPT Photos for Title Slide. Click on photo icon in this box to begin.  </a:t>
            </a:r>
            <a:r>
              <a:rPr lang="en-US" sz="825"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825"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57150" y="-2"/>
            <a:ext cx="2353707"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34815" y="1277733"/>
            <a:ext cx="6892814"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 Placeholder 2"/>
          <p:cNvSpPr>
            <a:spLocks noGrp="1"/>
          </p:cNvSpPr>
          <p:nvPr>
            <p:ph type="body" sz="quarter" idx="11" hasCustomPrompt="1"/>
          </p:nvPr>
        </p:nvSpPr>
        <p:spPr>
          <a:xfrm>
            <a:off x="2957581" y="209550"/>
            <a:ext cx="3471863" cy="914400"/>
          </a:xfrm>
          <a:prstGeom prst="rect">
            <a:avLst/>
          </a:prstGeom>
        </p:spPr>
        <p:txBody>
          <a:bodyPr anchor="ctr" anchorCtr="0">
            <a:normAutofit/>
          </a:bodyPr>
          <a:lstStyle>
            <a:lvl1pPr marL="0" indent="0" algn="ctr">
              <a:buNone/>
              <a:defRPr sz="1500" i="1"/>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1504950"/>
            <a:ext cx="1682888" cy="807786"/>
          </a:xfrm>
          <a:prstGeom prst="rect">
            <a:avLst/>
          </a:prstGeom>
        </p:spPr>
      </p:pic>
      <p:sp>
        <p:nvSpPr>
          <p:cNvPr id="10" name="Title 9"/>
          <p:cNvSpPr>
            <a:spLocks noGrp="1"/>
          </p:cNvSpPr>
          <p:nvPr>
            <p:ph type="title" hasCustomPrompt="1"/>
          </p:nvPr>
        </p:nvSpPr>
        <p:spPr>
          <a:xfrm>
            <a:off x="2343150" y="1461191"/>
            <a:ext cx="4314825" cy="993775"/>
          </a:xfrm>
        </p:spPr>
        <p:txBody>
          <a:bodyPr/>
          <a:lstStyle>
            <a:lvl1pPr>
              <a:defRPr/>
            </a:lvl1pPr>
          </a:lstStyle>
          <a:p>
            <a:r>
              <a:rPr lang="en-US" dirty="0" smtClean="0"/>
              <a:t>Click to enter Title</a:t>
            </a:r>
            <a:endParaRPr lang="en-US" dirty="0"/>
          </a:p>
        </p:txBody>
      </p:sp>
      <p:sp>
        <p:nvSpPr>
          <p:cNvPr id="17" name="Text Placeholder 16"/>
          <p:cNvSpPr>
            <a:spLocks noGrp="1"/>
          </p:cNvSpPr>
          <p:nvPr>
            <p:ph type="body" sz="quarter" idx="13" hasCustomPrompt="1"/>
          </p:nvPr>
        </p:nvSpPr>
        <p:spPr>
          <a:xfrm>
            <a:off x="514351" y="3790951"/>
            <a:ext cx="1485900" cy="381000"/>
          </a:xfrm>
        </p:spPr>
        <p:txBody>
          <a:bodyPr/>
          <a:lstStyle>
            <a:lvl1pPr marL="0" indent="0" algn="ctr">
              <a:buNone/>
              <a:defRPr sz="1350">
                <a:solidFill>
                  <a:schemeClr val="bg1"/>
                </a:solidFill>
              </a:defRPr>
            </a:lvl1pPr>
            <a:lvl2pPr marL="342900" indent="0">
              <a:buNone/>
              <a:defRPr sz="1350">
                <a:solidFill>
                  <a:schemeClr val="bg1"/>
                </a:solidFill>
              </a:defRPr>
            </a:lvl2pPr>
            <a:lvl3pPr marL="685800" indent="0">
              <a:buNone/>
              <a:defRPr sz="1350">
                <a:solidFill>
                  <a:schemeClr val="bg1"/>
                </a:solidFill>
              </a:defRPr>
            </a:lvl3pPr>
          </a:lstStyle>
          <a:p>
            <a:pPr lvl="0"/>
            <a:r>
              <a:rPr lang="en-US" dirty="0" smtClean="0"/>
              <a:t>Date</a:t>
            </a:r>
            <a:endParaRPr lang="en-US" dirty="0"/>
          </a:p>
        </p:txBody>
      </p:sp>
      <p:cxnSp>
        <p:nvCxnSpPr>
          <p:cNvPr id="25" name="Straight Connector 24"/>
          <p:cNvCxnSpPr/>
          <p:nvPr userDrawn="1"/>
        </p:nvCxnSpPr>
        <p:spPr>
          <a:xfrm>
            <a:off x="-57150" y="1269568"/>
            <a:ext cx="6915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000250" y="-17602"/>
            <a:ext cx="311727"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6858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lowchart: Manual Input 6"/>
          <p:cNvSpPr/>
          <p:nvPr userDrawn="1"/>
        </p:nvSpPr>
        <p:spPr>
          <a:xfrm rot="16200000">
            <a:off x="5670797" y="-517125"/>
            <a:ext cx="647700" cy="1702293"/>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lowchart: Manual Input 8"/>
          <p:cNvSpPr/>
          <p:nvPr userDrawn="1"/>
        </p:nvSpPr>
        <p:spPr>
          <a:xfrm rot="16200000">
            <a:off x="5762625" y="-446381"/>
            <a:ext cx="647700" cy="154305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lide Number Placeholder 11"/>
          <p:cNvSpPr>
            <a:spLocks noGrp="1"/>
          </p:cNvSpPr>
          <p:nvPr>
            <p:ph type="sldNum" sz="quarter" idx="4"/>
          </p:nvPr>
        </p:nvSpPr>
        <p:spPr>
          <a:xfrm>
            <a:off x="6343650" y="196453"/>
            <a:ext cx="400050" cy="273844"/>
          </a:xfrm>
          <a:prstGeom prst="rect">
            <a:avLst/>
          </a:prstGeom>
        </p:spPr>
        <p:txBody>
          <a:bodyPr vert="horz" lIns="91440" tIns="45720" rIns="91440" bIns="45720" rtlCol="0" anchor="ctr"/>
          <a:lstStyle>
            <a:lvl1pPr algn="r">
              <a:defRPr sz="825"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6115050" y="18730"/>
            <a:ext cx="171450" cy="648020"/>
          </a:xfrm>
          <a:prstGeom prst="rect">
            <a:avLst/>
          </a:prstGeom>
        </p:spPr>
      </p:pic>
      <p:sp>
        <p:nvSpPr>
          <p:cNvPr id="12" name="Content Placeholder 13"/>
          <p:cNvSpPr>
            <a:spLocks noGrp="1"/>
          </p:cNvSpPr>
          <p:nvPr>
            <p:ph sz="quarter" idx="11" hasCustomPrompt="1"/>
          </p:nvPr>
        </p:nvSpPr>
        <p:spPr>
          <a:xfrm>
            <a:off x="114300" y="819150"/>
            <a:ext cx="2286000" cy="3962400"/>
          </a:xfrm>
          <a:prstGeom prst="rect">
            <a:avLst/>
          </a:prstGeom>
        </p:spPr>
        <p:txBody>
          <a:bodyPr/>
          <a:lstStyle>
            <a:lvl1pPr>
              <a:defRPr/>
            </a:lvl1pPr>
            <a:lvl3pPr>
              <a:defRPr sz="2400"/>
            </a:lvl3pPr>
            <a:lvl4pPr>
              <a:defRPr sz="2400"/>
            </a:lvl4pPr>
            <a:lvl5pPr>
              <a:defRPr sz="2400"/>
            </a:lvl5pPr>
          </a:lstStyle>
          <a:p>
            <a:pPr lvl="0"/>
            <a:r>
              <a:rPr lang="en-US" dirty="0" smtClean="0"/>
              <a:t>Insert text</a:t>
            </a:r>
          </a:p>
        </p:txBody>
      </p:sp>
      <p:sp>
        <p:nvSpPr>
          <p:cNvPr id="15" name="Text Placeholder 12"/>
          <p:cNvSpPr>
            <a:spLocks noGrp="1"/>
          </p:cNvSpPr>
          <p:nvPr>
            <p:ph type="body" sz="quarter" idx="10" hasCustomPrompt="1"/>
          </p:nvPr>
        </p:nvSpPr>
        <p:spPr>
          <a:xfrm>
            <a:off x="228600" y="36807"/>
            <a:ext cx="4800600" cy="592491"/>
          </a:xfrm>
          <a:prstGeom prst="rect">
            <a:avLst/>
          </a:prstGeom>
        </p:spPr>
        <p:txBody>
          <a:bodyPr/>
          <a:lstStyle>
            <a:lvl1pPr marL="84534"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2514600" y="819150"/>
            <a:ext cx="4171950" cy="39624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05508" y="4781550"/>
            <a:ext cx="6638192" cy="285750"/>
          </a:xfrm>
          <a:prstGeom prst="rect">
            <a:avLst/>
          </a:prstGeom>
        </p:spPr>
        <p:txBody>
          <a:bodyPr/>
          <a:lstStyle>
            <a:lvl1pPr marL="84534" indent="0">
              <a:buNone/>
              <a:defRPr sz="1050" baseline="0"/>
            </a:lvl1pPr>
          </a:lstStyle>
          <a:p>
            <a:pPr lvl="0"/>
            <a:r>
              <a:rPr lang="en-US" sz="1050" dirty="0" smtClean="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6222692" y="4781550"/>
            <a:ext cx="571500" cy="273844"/>
          </a:xfrm>
          <a:prstGeom prst="rect">
            <a:avLst/>
          </a:prstGeom>
        </p:spPr>
        <p:txBody>
          <a:bodyPr vert="horz" lIns="91440" tIns="45720" rIns="91440" bIns="45720" rtlCol="0" anchor="ctr"/>
          <a:lstStyle>
            <a:lvl1pPr algn="r">
              <a:defRPr sz="9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14300" y="819150"/>
            <a:ext cx="6629400" cy="3886200"/>
          </a:xfrm>
          <a:prstGeom prst="rect">
            <a:avLst/>
          </a:prstGeom>
        </p:spPr>
        <p:txBody>
          <a:bodyPr/>
          <a:lstStyle>
            <a:lvl1pPr>
              <a:defRPr baseline="0"/>
            </a:lvl1pPr>
            <a:lvl3pPr>
              <a:defRPr sz="2400"/>
            </a:lvl3pPr>
            <a:lvl4pPr>
              <a:defRPr sz="2400"/>
            </a:lvl4pPr>
            <a:lvl5pPr>
              <a:defRPr sz="24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028700" y="119065"/>
            <a:ext cx="4800600" cy="592491"/>
          </a:xfrm>
          <a:prstGeom prst="rect">
            <a:avLst/>
          </a:prstGeom>
        </p:spPr>
        <p:txBody>
          <a:bodyPr/>
          <a:lstStyle>
            <a:lvl1pPr marL="84534"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0109" y="220048"/>
            <a:ext cx="813592" cy="390524"/>
          </a:xfrm>
          <a:prstGeom prst="rect">
            <a:avLst/>
          </a:prstGeom>
        </p:spPr>
      </p:pic>
      <p:sp>
        <p:nvSpPr>
          <p:cNvPr id="7" name="Text Placeholder 4"/>
          <p:cNvSpPr>
            <a:spLocks noGrp="1"/>
          </p:cNvSpPr>
          <p:nvPr>
            <p:ph type="body" sz="quarter" idx="14" hasCustomPrompt="1"/>
          </p:nvPr>
        </p:nvSpPr>
        <p:spPr>
          <a:xfrm>
            <a:off x="114300" y="4750594"/>
            <a:ext cx="6000750" cy="304800"/>
          </a:xfrm>
          <a:prstGeom prst="rect">
            <a:avLst/>
          </a:prstGeom>
        </p:spPr>
        <p:txBody>
          <a:bodyPr/>
          <a:lstStyle>
            <a:lvl1pPr marL="84534" indent="0">
              <a:buNone/>
              <a:defRPr sz="1050" baseline="0"/>
            </a:lvl1pPr>
          </a:lstStyle>
          <a:p>
            <a:pPr lvl="0"/>
            <a:r>
              <a:rPr lang="en-US" sz="1050" dirty="0" smtClean="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6222692" y="4781550"/>
            <a:ext cx="571500" cy="273844"/>
          </a:xfrm>
          <a:prstGeom prst="rect">
            <a:avLst/>
          </a:prstGeom>
        </p:spPr>
        <p:txBody>
          <a:bodyPr vert="horz" lIns="91440" tIns="45720" rIns="91440" bIns="45720" rtlCol="0" anchor="ctr"/>
          <a:lstStyle>
            <a:lvl1pPr algn="r">
              <a:defRPr sz="9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171450" y="819150"/>
            <a:ext cx="6515100" cy="3931445"/>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0109" y="220048"/>
            <a:ext cx="813592" cy="390524"/>
          </a:xfrm>
          <a:prstGeom prst="rect">
            <a:avLst/>
          </a:prstGeom>
        </p:spPr>
      </p:pic>
      <p:sp>
        <p:nvSpPr>
          <p:cNvPr id="9" name="Text Placeholder 4"/>
          <p:cNvSpPr>
            <a:spLocks noGrp="1"/>
          </p:cNvSpPr>
          <p:nvPr>
            <p:ph type="body" sz="quarter" idx="14" hasCustomPrompt="1"/>
          </p:nvPr>
        </p:nvSpPr>
        <p:spPr>
          <a:xfrm>
            <a:off x="105508" y="4781550"/>
            <a:ext cx="6638192" cy="285750"/>
          </a:xfrm>
          <a:prstGeom prst="rect">
            <a:avLst/>
          </a:prstGeom>
        </p:spPr>
        <p:txBody>
          <a:bodyPr/>
          <a:lstStyle>
            <a:lvl1pPr marL="84534" indent="0">
              <a:buNone/>
              <a:defRPr sz="1050" baseline="0"/>
            </a:lvl1pPr>
          </a:lstStyle>
          <a:p>
            <a:pPr lvl="0"/>
            <a:r>
              <a:rPr lang="en-US" sz="1050" dirty="0" smtClean="0"/>
              <a:t>Use this box for source/credit information</a:t>
            </a:r>
            <a:endParaRPr lang="en-US" dirty="0"/>
          </a:p>
        </p:txBody>
      </p:sp>
      <p:sp>
        <p:nvSpPr>
          <p:cNvPr id="8" name="Text Placeholder 12"/>
          <p:cNvSpPr>
            <a:spLocks noGrp="1"/>
          </p:cNvSpPr>
          <p:nvPr>
            <p:ph type="body" sz="quarter" idx="10" hasCustomPrompt="1"/>
          </p:nvPr>
        </p:nvSpPr>
        <p:spPr>
          <a:xfrm>
            <a:off x="1028700" y="119065"/>
            <a:ext cx="4800600" cy="592491"/>
          </a:xfrm>
          <a:prstGeom prst="rect">
            <a:avLst/>
          </a:prstGeom>
        </p:spPr>
        <p:txBody>
          <a:bodyPr/>
          <a:lstStyle>
            <a:lvl1pPr marL="84534" indent="0" algn="ctr">
              <a:buNone/>
              <a:defRPr baseline="0">
                <a:solidFill>
                  <a:srgbClr val="003399"/>
                </a:solidFill>
              </a:defRPr>
            </a:lvl1pPr>
          </a:lstStyle>
          <a:p>
            <a:pPr lvl="0"/>
            <a:r>
              <a:rPr lang="en-US" dirty="0" smtClean="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6858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lowchart: Manual Input 6"/>
          <p:cNvSpPr/>
          <p:nvPr userDrawn="1"/>
        </p:nvSpPr>
        <p:spPr>
          <a:xfrm rot="16200000">
            <a:off x="5670797" y="-517125"/>
            <a:ext cx="647700" cy="1702293"/>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lowchart: Manual Input 8"/>
          <p:cNvSpPr/>
          <p:nvPr userDrawn="1"/>
        </p:nvSpPr>
        <p:spPr>
          <a:xfrm rot="16200000">
            <a:off x="5762625" y="-446381"/>
            <a:ext cx="647700" cy="154305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lide Number Placeholder 11"/>
          <p:cNvSpPr>
            <a:spLocks noGrp="1"/>
          </p:cNvSpPr>
          <p:nvPr>
            <p:ph type="sldNum" sz="quarter" idx="4"/>
          </p:nvPr>
        </p:nvSpPr>
        <p:spPr>
          <a:xfrm>
            <a:off x="6172200" y="196453"/>
            <a:ext cx="571500" cy="273844"/>
          </a:xfrm>
          <a:prstGeom prst="rect">
            <a:avLst/>
          </a:prstGeom>
        </p:spPr>
        <p:txBody>
          <a:bodyPr vert="horz" lIns="91440" tIns="45720" rIns="91440" bIns="45720" rtlCol="0" anchor="ctr"/>
          <a:lstStyle>
            <a:lvl1pPr algn="r">
              <a:defRPr sz="825"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251" y="675629"/>
            <a:ext cx="1395156" cy="669675"/>
          </a:xfrm>
          <a:prstGeom prst="rect">
            <a:avLst/>
          </a:prstGeom>
        </p:spPr>
      </p:pic>
      <p:sp>
        <p:nvSpPr>
          <p:cNvPr id="5" name="Striped Right Arrow 4"/>
          <p:cNvSpPr/>
          <p:nvPr userDrawn="1"/>
        </p:nvSpPr>
        <p:spPr>
          <a:xfrm>
            <a:off x="1022597" y="1885950"/>
            <a:ext cx="497205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 Placeholder 12"/>
          <p:cNvSpPr>
            <a:spLocks noGrp="1"/>
          </p:cNvSpPr>
          <p:nvPr>
            <p:ph type="body" sz="quarter" idx="10" hasCustomPrompt="1"/>
          </p:nvPr>
        </p:nvSpPr>
        <p:spPr>
          <a:xfrm>
            <a:off x="1498662" y="2495550"/>
            <a:ext cx="3657600" cy="609600"/>
          </a:xfrm>
          <a:prstGeom prst="rect">
            <a:avLst/>
          </a:prstGeom>
        </p:spPr>
        <p:txBody>
          <a:bodyPr/>
          <a:lstStyle>
            <a:lvl1pPr marL="84534"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val="129294485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6858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lowchart: Manual Input 3"/>
          <p:cNvSpPr/>
          <p:nvPr userDrawn="1"/>
        </p:nvSpPr>
        <p:spPr>
          <a:xfrm rot="16200000">
            <a:off x="5670797" y="-517125"/>
            <a:ext cx="647700" cy="1702293"/>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lowchart: Manual Input 4"/>
          <p:cNvSpPr/>
          <p:nvPr userDrawn="1"/>
        </p:nvSpPr>
        <p:spPr>
          <a:xfrm rot="16200000">
            <a:off x="5762625" y="-446381"/>
            <a:ext cx="647700" cy="154305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11"/>
          <p:cNvSpPr>
            <a:spLocks noGrp="1"/>
          </p:cNvSpPr>
          <p:nvPr>
            <p:ph type="sldNum" sz="quarter" idx="4"/>
          </p:nvPr>
        </p:nvSpPr>
        <p:spPr>
          <a:xfrm>
            <a:off x="6172200" y="202223"/>
            <a:ext cx="571500" cy="268074"/>
          </a:xfrm>
          <a:prstGeom prst="rect">
            <a:avLst/>
          </a:prstGeom>
        </p:spPr>
        <p:txBody>
          <a:bodyPr vert="horz" lIns="91440" tIns="45720" rIns="91440" bIns="45720" rtlCol="0" anchor="ctr"/>
          <a:lstStyle>
            <a:lvl1pPr algn="r">
              <a:defRPr sz="825"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028700" y="3867150"/>
            <a:ext cx="4800600" cy="592491"/>
          </a:xfrm>
          <a:prstGeom prst="rect">
            <a:avLst/>
          </a:prstGeom>
        </p:spPr>
        <p:txBody>
          <a:bodyPr/>
          <a:lstStyle>
            <a:lvl1pPr marL="84534"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771525" y="727313"/>
            <a:ext cx="5314950" cy="2902683"/>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500" baseline="0"/>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5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5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 y="61924"/>
            <a:ext cx="1076141" cy="516548"/>
          </a:xfrm>
          <a:prstGeom prst="rect">
            <a:avLst/>
          </a:prstGeom>
        </p:spPr>
      </p:pic>
      <p:sp>
        <p:nvSpPr>
          <p:cNvPr id="13" name="Text Placeholder 4"/>
          <p:cNvSpPr>
            <a:spLocks noGrp="1"/>
          </p:cNvSpPr>
          <p:nvPr>
            <p:ph type="body" sz="quarter" idx="14" hasCustomPrompt="1"/>
          </p:nvPr>
        </p:nvSpPr>
        <p:spPr>
          <a:xfrm>
            <a:off x="105508" y="4781550"/>
            <a:ext cx="6638192" cy="285750"/>
          </a:xfrm>
          <a:prstGeom prst="rect">
            <a:avLst/>
          </a:prstGeom>
        </p:spPr>
        <p:txBody>
          <a:bodyPr/>
          <a:lstStyle>
            <a:lvl1pPr marL="84534" indent="0">
              <a:buNone/>
              <a:defRPr sz="1050" baseline="0"/>
            </a:lvl1pPr>
          </a:lstStyle>
          <a:p>
            <a:pPr lvl="0"/>
            <a:r>
              <a:rPr lang="en-US" sz="1050" dirty="0" smtClean="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6858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lowchart: Manual Input 3"/>
          <p:cNvSpPr/>
          <p:nvPr userDrawn="1"/>
        </p:nvSpPr>
        <p:spPr>
          <a:xfrm rot="16200000">
            <a:off x="5665711" y="3954540"/>
            <a:ext cx="657872" cy="1702293"/>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lowchart: Manual Input 4"/>
          <p:cNvSpPr/>
          <p:nvPr userDrawn="1"/>
        </p:nvSpPr>
        <p:spPr>
          <a:xfrm rot="16200000">
            <a:off x="5762625" y="4030369"/>
            <a:ext cx="647700" cy="154305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11"/>
          <p:cNvSpPr>
            <a:spLocks noGrp="1"/>
          </p:cNvSpPr>
          <p:nvPr>
            <p:ph type="sldNum" sz="quarter" idx="4"/>
          </p:nvPr>
        </p:nvSpPr>
        <p:spPr>
          <a:xfrm>
            <a:off x="6172200" y="4673203"/>
            <a:ext cx="571500" cy="273844"/>
          </a:xfrm>
          <a:prstGeom prst="rect">
            <a:avLst/>
          </a:prstGeom>
        </p:spPr>
        <p:txBody>
          <a:bodyPr vert="horz" lIns="91440" tIns="45720" rIns="91440" bIns="45720" rtlCol="0" anchor="ctr"/>
          <a:lstStyle>
            <a:lvl1pPr algn="r">
              <a:defRPr sz="825"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3829050" y="1428751"/>
            <a:ext cx="2514600" cy="592491"/>
          </a:xfrm>
          <a:prstGeom prst="rect">
            <a:avLst/>
          </a:prstGeom>
        </p:spPr>
        <p:txBody>
          <a:bodyPr/>
          <a:lstStyle>
            <a:lvl1pPr marL="84534"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8772" y="309939"/>
            <a:ext cx="1395156" cy="669675"/>
          </a:xfrm>
          <a:prstGeom prst="rect">
            <a:avLst/>
          </a:prstGeom>
        </p:spPr>
      </p:pic>
      <p:sp>
        <p:nvSpPr>
          <p:cNvPr id="11" name="Picture Placeholder 3"/>
          <p:cNvSpPr>
            <a:spLocks noGrp="1"/>
          </p:cNvSpPr>
          <p:nvPr>
            <p:ph type="pic" sz="quarter" idx="13" hasCustomPrompt="1"/>
          </p:nvPr>
        </p:nvSpPr>
        <p:spPr>
          <a:xfrm>
            <a:off x="114300" y="209550"/>
            <a:ext cx="3314700" cy="4143375"/>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350">
                <a:solidFill>
                  <a:schemeClr val="tx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35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3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1828800" y="1962151"/>
            <a:ext cx="4572000" cy="905845"/>
          </a:xfrm>
          <a:prstGeom prst="rect">
            <a:avLst/>
          </a:prstGeom>
        </p:spPr>
        <p:txBody>
          <a:bodyPr/>
          <a:lstStyle>
            <a:lvl1pPr marL="84534"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2100" y="4324351"/>
            <a:ext cx="1395156" cy="669675"/>
          </a:xfrm>
          <a:prstGeom prst="rect">
            <a:avLst/>
          </a:prstGeom>
        </p:spPr>
      </p:pic>
      <p:sp>
        <p:nvSpPr>
          <p:cNvPr id="7" name="Rectangle 6"/>
          <p:cNvSpPr/>
          <p:nvPr userDrawn="1"/>
        </p:nvSpPr>
        <p:spPr>
          <a:xfrm>
            <a:off x="0" y="0"/>
            <a:ext cx="6858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lowchart: Manual Input 7"/>
          <p:cNvSpPr/>
          <p:nvPr userDrawn="1"/>
        </p:nvSpPr>
        <p:spPr>
          <a:xfrm rot="16200000">
            <a:off x="5670797" y="-517125"/>
            <a:ext cx="647700" cy="1702293"/>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lowchart: Manual Input 8"/>
          <p:cNvSpPr/>
          <p:nvPr userDrawn="1"/>
        </p:nvSpPr>
        <p:spPr>
          <a:xfrm rot="16200000">
            <a:off x="5762625" y="-446381"/>
            <a:ext cx="647700" cy="154305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11"/>
          <p:cNvSpPr>
            <a:spLocks noGrp="1"/>
          </p:cNvSpPr>
          <p:nvPr>
            <p:ph type="sldNum" sz="quarter" idx="4"/>
          </p:nvPr>
        </p:nvSpPr>
        <p:spPr>
          <a:xfrm>
            <a:off x="6172200" y="196453"/>
            <a:ext cx="571500" cy="273844"/>
          </a:xfrm>
          <a:prstGeom prst="rect">
            <a:avLst/>
          </a:prstGeom>
        </p:spPr>
        <p:txBody>
          <a:bodyPr vert="horz" lIns="91440" tIns="45720" rIns="91440" bIns="45720" rtlCol="0" anchor="ctr"/>
          <a:lstStyle>
            <a:lvl1pPr algn="r">
              <a:defRPr sz="825"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0"/>
            <a:ext cx="986966"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673386" y="3265004"/>
            <a:ext cx="5630990" cy="1772863"/>
          </a:xfrm>
          <a:prstGeom prst="rect">
            <a:avLst/>
          </a:prstGeom>
        </p:spPr>
        <p:txBody>
          <a:bodyPr/>
          <a:lstStyle>
            <a:lvl1pPr>
              <a:defRPr sz="21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597893" y="0"/>
            <a:ext cx="5781975" cy="3191392"/>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500" baseline="0">
                <a:latin typeface="+mn-lt"/>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5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5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3409950"/>
            <a:ext cx="265617"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1771650" y="3185816"/>
            <a:ext cx="4800600" cy="1900534"/>
          </a:xfrm>
          <a:prstGeom prst="rect">
            <a:avLst/>
          </a:prstGeom>
        </p:spPr>
        <p:txBody>
          <a:bodyPr/>
          <a:lstStyle>
            <a:lvl1pPr marL="84534" indent="0" algn="ctr">
              <a:buNone/>
              <a:defRPr sz="135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1978331" y="2724151"/>
            <a:ext cx="4400550" cy="369332"/>
          </a:xfrm>
          <a:prstGeom prst="rect">
            <a:avLst/>
          </a:prstGeom>
          <a:noFill/>
        </p:spPr>
        <p:txBody>
          <a:bodyPr wrap="square" rtlCol="0">
            <a:spAutoFit/>
          </a:bodyPr>
          <a:lstStyle/>
          <a:p>
            <a:pPr algn="ctr"/>
            <a:r>
              <a:rPr lang="en-US" sz="1800" b="1" dirty="0" smtClean="0"/>
              <a:t>Contact</a:t>
            </a:r>
            <a:endParaRPr lang="en-US" sz="1800" b="1" dirty="0"/>
          </a:p>
        </p:txBody>
      </p:sp>
      <p:sp>
        <p:nvSpPr>
          <p:cNvPr id="16" name="Picture Placeholder 20"/>
          <p:cNvSpPr>
            <a:spLocks noGrp="1"/>
          </p:cNvSpPr>
          <p:nvPr>
            <p:ph type="pic" sz="quarter" idx="12" hasCustomPrompt="1"/>
          </p:nvPr>
        </p:nvSpPr>
        <p:spPr>
          <a:xfrm>
            <a:off x="1580224" y="1"/>
            <a:ext cx="5273891" cy="2724150"/>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500" baseline="0"/>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5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5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6" name="Right Triangle 5"/>
          <p:cNvSpPr/>
          <p:nvPr userDrawn="1"/>
        </p:nvSpPr>
        <p:spPr>
          <a:xfrm rot="5400000">
            <a:off x="-1784273" y="1779004"/>
            <a:ext cx="5143637" cy="1585357"/>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ight Triangle 20"/>
          <p:cNvSpPr/>
          <p:nvPr userDrawn="1"/>
        </p:nvSpPr>
        <p:spPr>
          <a:xfrm rot="16200000" flipV="1">
            <a:off x="-1745641" y="1740509"/>
            <a:ext cx="5143637" cy="166234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4265002"/>
            <a:ext cx="1076141" cy="516548"/>
          </a:xfrm>
          <a:prstGeom prst="rect">
            <a:avLst/>
          </a:prstGeom>
        </p:spPr>
      </p:pic>
    </p:spTree>
    <p:extLst>
      <p:ext uri="{BB962C8B-B14F-4D97-AF65-F5344CB8AC3E}">
        <p14:creationId xmlns:p14="http://schemas.microsoft.com/office/powerpoint/2010/main" val="3119972828"/>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1714500" y="2952750"/>
            <a:ext cx="4800600" cy="2063852"/>
          </a:xfrm>
          <a:prstGeom prst="rect">
            <a:avLst/>
          </a:prstGeom>
        </p:spPr>
        <p:txBody>
          <a:bodyPr/>
          <a:lstStyle>
            <a:lvl1pPr marL="84534" indent="0" algn="ctr">
              <a:buNone/>
              <a:defRPr sz="135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Right Triangle 5"/>
          <p:cNvSpPr/>
          <p:nvPr userDrawn="1"/>
        </p:nvSpPr>
        <p:spPr>
          <a:xfrm rot="5400000">
            <a:off x="-1784273" y="1779004"/>
            <a:ext cx="5143637" cy="1585357"/>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ight Triangle 20"/>
          <p:cNvSpPr/>
          <p:nvPr userDrawn="1"/>
        </p:nvSpPr>
        <p:spPr>
          <a:xfrm rot="16200000" flipV="1">
            <a:off x="-1745641" y="1759560"/>
            <a:ext cx="5143637" cy="166234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16" name="Picture Placeholder 20"/>
          <p:cNvSpPr>
            <a:spLocks noGrp="1"/>
          </p:cNvSpPr>
          <p:nvPr>
            <p:ph type="pic" sz="quarter" idx="12" hasCustomPrompt="1"/>
          </p:nvPr>
        </p:nvSpPr>
        <p:spPr>
          <a:xfrm>
            <a:off x="1580224" y="2"/>
            <a:ext cx="5106326" cy="2724149"/>
          </a:xfrm>
          <a:prstGeom prst="rect">
            <a:avLst/>
          </a:prstGeom>
        </p:spPr>
        <p:txBody>
          <a:bodyPr/>
          <a:lstStyle>
            <a:lvl1pPr marL="0" marR="0" indent="0" algn="r" defTabSz="685800" rtl="0" eaLnBrk="1" fontAlgn="auto" latinLnBrk="0" hangingPunct="1">
              <a:lnSpc>
                <a:spcPct val="100000"/>
              </a:lnSpc>
              <a:spcBef>
                <a:spcPct val="20000"/>
              </a:spcBef>
              <a:spcAft>
                <a:spcPts val="0"/>
              </a:spcAft>
              <a:buClrTx/>
              <a:buSzTx/>
              <a:buFont typeface="Arial" panose="020B0604020202020204" pitchFamily="34" charset="0"/>
              <a:buNone/>
              <a:tabLst/>
              <a:defRPr sz="1500" baseline="0">
                <a:latin typeface="+mn-lt"/>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5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5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4265002"/>
            <a:ext cx="1076141" cy="516548"/>
          </a:xfrm>
          <a:prstGeom prst="rect">
            <a:avLst/>
          </a:prstGeom>
        </p:spPr>
      </p:pic>
    </p:spTree>
    <p:extLst>
      <p:ext uri="{BB962C8B-B14F-4D97-AF65-F5344CB8AC3E}">
        <p14:creationId xmlns:p14="http://schemas.microsoft.com/office/powerpoint/2010/main" val="245686563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2743200" y="2724150"/>
            <a:ext cx="41148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p:cNvSpPr/>
          <p:nvPr userDrawn="1"/>
        </p:nvSpPr>
        <p:spPr>
          <a:xfrm>
            <a:off x="0" y="2724150"/>
            <a:ext cx="27432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3475" y="476504"/>
            <a:ext cx="1771650" cy="850392"/>
          </a:xfrm>
          <a:prstGeom prst="rect">
            <a:avLst/>
          </a:prstGeom>
        </p:spPr>
      </p:pic>
      <p:sp>
        <p:nvSpPr>
          <p:cNvPr id="12" name="Picture Placeholder 20"/>
          <p:cNvSpPr>
            <a:spLocks noGrp="1"/>
          </p:cNvSpPr>
          <p:nvPr>
            <p:ph type="pic" sz="quarter" idx="14" hasCustomPrompt="1"/>
          </p:nvPr>
        </p:nvSpPr>
        <p:spPr>
          <a:xfrm>
            <a:off x="302073" y="2758032"/>
            <a:ext cx="4367904" cy="2385468"/>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050" b="0" baseline="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35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3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13" name="Text Placeholder 2"/>
          <p:cNvSpPr>
            <a:spLocks noGrp="1"/>
          </p:cNvSpPr>
          <p:nvPr>
            <p:ph type="body" sz="quarter" idx="15" hasCustomPrompt="1"/>
          </p:nvPr>
        </p:nvSpPr>
        <p:spPr>
          <a:xfrm>
            <a:off x="750094" y="1701800"/>
            <a:ext cx="3471863" cy="914400"/>
          </a:xfrm>
          <a:prstGeom prst="rect">
            <a:avLst/>
          </a:prstGeom>
        </p:spPr>
        <p:txBody>
          <a:bodyPr anchor="ctr" anchorCtr="0">
            <a:normAutofit/>
          </a:bodyPr>
          <a:lstStyle>
            <a:lvl1pPr marL="0" indent="0" algn="ctr">
              <a:buNone/>
              <a:defRPr sz="1500" i="1"/>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 Name/Section</a:t>
            </a:r>
          </a:p>
        </p:txBody>
      </p:sp>
      <p:sp>
        <p:nvSpPr>
          <p:cNvPr id="15" name="Title 9"/>
          <p:cNvSpPr>
            <a:spLocks noGrp="1"/>
          </p:cNvSpPr>
          <p:nvPr>
            <p:ph type="title" hasCustomPrompt="1"/>
          </p:nvPr>
        </p:nvSpPr>
        <p:spPr>
          <a:xfrm>
            <a:off x="302073" y="149000"/>
            <a:ext cx="4314825" cy="1444851"/>
          </a:xfrm>
        </p:spPr>
        <p:txBody>
          <a:bodyPr/>
          <a:lstStyle>
            <a:lvl1pPr>
              <a:defRPr/>
            </a:lvl1pPr>
          </a:lstStyle>
          <a:p>
            <a:r>
              <a:rPr lang="en-US" dirty="0" smtClean="0"/>
              <a:t>Click to enter Title</a:t>
            </a:r>
            <a:endParaRPr lang="en-US" dirty="0"/>
          </a:p>
        </p:txBody>
      </p:sp>
      <p:sp>
        <p:nvSpPr>
          <p:cNvPr id="16" name="Text Placeholder 16"/>
          <p:cNvSpPr>
            <a:spLocks noGrp="1"/>
          </p:cNvSpPr>
          <p:nvPr>
            <p:ph type="body" sz="quarter" idx="13" hasCustomPrompt="1"/>
          </p:nvPr>
        </p:nvSpPr>
        <p:spPr>
          <a:xfrm>
            <a:off x="5086350" y="4476750"/>
            <a:ext cx="1485900" cy="381000"/>
          </a:xfrm>
        </p:spPr>
        <p:txBody>
          <a:bodyPr/>
          <a:lstStyle>
            <a:lvl1pPr marL="0" indent="0" algn="ctr">
              <a:buNone/>
              <a:defRPr sz="1350">
                <a:solidFill>
                  <a:schemeClr val="bg1"/>
                </a:solidFill>
              </a:defRPr>
            </a:lvl1pPr>
            <a:lvl2pPr marL="342900" indent="0">
              <a:buNone/>
              <a:defRPr sz="1350">
                <a:solidFill>
                  <a:schemeClr val="bg1"/>
                </a:solidFill>
              </a:defRPr>
            </a:lvl2pPr>
            <a:lvl3pPr marL="685800" indent="0">
              <a:buNone/>
              <a:defRPr sz="135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6858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lowchart: Manual Input 3"/>
          <p:cNvSpPr/>
          <p:nvPr userDrawn="1"/>
        </p:nvSpPr>
        <p:spPr>
          <a:xfrm rot="16200000">
            <a:off x="5670797" y="-517125"/>
            <a:ext cx="647700" cy="1702293"/>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lowchart: Manual Input 4"/>
          <p:cNvSpPr/>
          <p:nvPr userDrawn="1"/>
        </p:nvSpPr>
        <p:spPr>
          <a:xfrm rot="16200000">
            <a:off x="5762625" y="-446381"/>
            <a:ext cx="647700" cy="154305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11"/>
          <p:cNvSpPr>
            <a:spLocks noGrp="1"/>
          </p:cNvSpPr>
          <p:nvPr>
            <p:ph type="sldNum" sz="quarter" idx="4"/>
          </p:nvPr>
        </p:nvSpPr>
        <p:spPr>
          <a:xfrm>
            <a:off x="6172200" y="196453"/>
            <a:ext cx="571500" cy="273844"/>
          </a:xfrm>
          <a:prstGeom prst="rect">
            <a:avLst/>
          </a:prstGeom>
        </p:spPr>
        <p:txBody>
          <a:bodyPr vert="horz" lIns="91440" tIns="45720" rIns="91440" bIns="45720" rtlCol="0" anchor="ctr"/>
          <a:lstStyle>
            <a:lvl1pPr algn="r">
              <a:defRPr sz="825"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54341"/>
            <a:ext cx="1108933" cy="532288"/>
          </a:xfrm>
          <a:prstGeom prst="rect">
            <a:avLst/>
          </a:prstGeom>
        </p:spPr>
      </p:pic>
      <p:sp>
        <p:nvSpPr>
          <p:cNvPr id="12" name="TextBox 11"/>
          <p:cNvSpPr txBox="1"/>
          <p:nvPr userDrawn="1"/>
        </p:nvSpPr>
        <p:spPr>
          <a:xfrm>
            <a:off x="738092" y="721091"/>
            <a:ext cx="5324666" cy="415498"/>
          </a:xfrm>
          <a:prstGeom prst="rect">
            <a:avLst/>
          </a:prstGeom>
          <a:noFill/>
        </p:spPr>
        <p:txBody>
          <a:bodyPr wrap="square" rtlCol="0">
            <a:spAutoFit/>
          </a:bodyPr>
          <a:lstStyle/>
          <a:p>
            <a:pPr algn="ctr"/>
            <a:r>
              <a:rPr lang="en-US" sz="2100" b="1" dirty="0" smtClean="0"/>
              <a:t>Contact Us</a:t>
            </a:r>
            <a:endParaRPr lang="en-US" sz="2100" b="1" dirty="0"/>
          </a:p>
        </p:txBody>
      </p:sp>
      <p:sp>
        <p:nvSpPr>
          <p:cNvPr id="7" name="Table Placeholder 6"/>
          <p:cNvSpPr>
            <a:spLocks noGrp="1"/>
          </p:cNvSpPr>
          <p:nvPr>
            <p:ph type="tbl" sz="quarter" idx="10" hasCustomPrompt="1"/>
          </p:nvPr>
        </p:nvSpPr>
        <p:spPr>
          <a:xfrm>
            <a:off x="184880" y="1352550"/>
            <a:ext cx="6431090"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2100" y="4324351"/>
            <a:ext cx="1395156" cy="669675"/>
          </a:xfrm>
          <a:prstGeom prst="rect">
            <a:avLst/>
          </a:prstGeom>
        </p:spPr>
      </p:pic>
      <p:sp>
        <p:nvSpPr>
          <p:cNvPr id="7" name="Rectangle 6"/>
          <p:cNvSpPr/>
          <p:nvPr userDrawn="1"/>
        </p:nvSpPr>
        <p:spPr>
          <a:xfrm>
            <a:off x="0" y="0"/>
            <a:ext cx="6858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lowchart: Manual Input 7"/>
          <p:cNvSpPr/>
          <p:nvPr userDrawn="1"/>
        </p:nvSpPr>
        <p:spPr>
          <a:xfrm rot="16200000">
            <a:off x="5670797" y="-517125"/>
            <a:ext cx="647700" cy="1702293"/>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lowchart: Manual Input 8"/>
          <p:cNvSpPr/>
          <p:nvPr userDrawn="1"/>
        </p:nvSpPr>
        <p:spPr>
          <a:xfrm rot="16200000">
            <a:off x="5762625" y="-446381"/>
            <a:ext cx="647700" cy="154305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11"/>
          <p:cNvSpPr>
            <a:spLocks noGrp="1"/>
          </p:cNvSpPr>
          <p:nvPr>
            <p:ph type="sldNum" sz="quarter" idx="4"/>
          </p:nvPr>
        </p:nvSpPr>
        <p:spPr>
          <a:xfrm>
            <a:off x="6172200" y="196453"/>
            <a:ext cx="571500" cy="273844"/>
          </a:xfrm>
          <a:prstGeom prst="rect">
            <a:avLst/>
          </a:prstGeom>
        </p:spPr>
        <p:txBody>
          <a:bodyPr vert="horz" lIns="91440" tIns="45720" rIns="91440" bIns="45720" rtlCol="0" anchor="ctr"/>
          <a:lstStyle>
            <a:lvl1pPr algn="r">
              <a:defRPr sz="825"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0"/>
            <a:ext cx="986966" cy="5143500"/>
          </a:xfrm>
          <a:prstGeom prst="rect">
            <a:avLst/>
          </a:prstGeom>
        </p:spPr>
      </p:pic>
      <p:sp>
        <p:nvSpPr>
          <p:cNvPr id="11" name="Text Placeholder 12"/>
          <p:cNvSpPr>
            <a:spLocks noGrp="1"/>
          </p:cNvSpPr>
          <p:nvPr>
            <p:ph type="body" sz="quarter" idx="11" hasCustomPrompt="1"/>
          </p:nvPr>
        </p:nvSpPr>
        <p:spPr>
          <a:xfrm>
            <a:off x="1680594" y="1581150"/>
            <a:ext cx="4800600" cy="2667000"/>
          </a:xfrm>
          <a:prstGeom prst="rect">
            <a:avLst/>
          </a:prstGeom>
        </p:spPr>
        <p:txBody>
          <a:bodyPr/>
          <a:lstStyle>
            <a:lvl1pPr marL="84534" indent="0" algn="ctr">
              <a:buNone/>
              <a:defRPr sz="15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1714500" y="819150"/>
            <a:ext cx="4767263" cy="533400"/>
          </a:xfrm>
          <a:prstGeom prst="rect">
            <a:avLst/>
          </a:prstGeom>
        </p:spPr>
        <p:txBody>
          <a:bodyPr>
            <a:normAutofit/>
          </a:bodyPr>
          <a:lstStyle>
            <a:lvl1pPr marL="0" indent="0" algn="ctr" defTabSz="685800" rtl="0" eaLnBrk="1" latinLnBrk="0" hangingPunct="1">
              <a:buNone/>
              <a:defRPr lang="en-US" sz="2100" b="1" kern="1200" dirty="0" smtClean="0">
                <a:solidFill>
                  <a:schemeClr val="tx1"/>
                </a:solidFill>
                <a:latin typeface="+mn-lt"/>
                <a:ea typeface="+mn-ea"/>
                <a:cs typeface="+mn-cs"/>
              </a:defRPr>
            </a:lvl1pPr>
          </a:lstStyle>
          <a:p>
            <a:pPr lvl="0"/>
            <a:r>
              <a:rPr lang="en-US" dirty="0" smtClean="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3829050" y="38100"/>
            <a:ext cx="3028950" cy="5143500"/>
          </a:xfrm>
          <a:prstGeom prst="rect">
            <a:avLst/>
          </a:prstGeom>
        </p:spPr>
      </p:pic>
      <p:sp>
        <p:nvSpPr>
          <p:cNvPr id="6" name="Text Placeholder 2"/>
          <p:cNvSpPr>
            <a:spLocks noGrp="1"/>
          </p:cNvSpPr>
          <p:nvPr>
            <p:ph type="body" sz="quarter" idx="11" hasCustomPrompt="1"/>
          </p:nvPr>
        </p:nvSpPr>
        <p:spPr>
          <a:xfrm>
            <a:off x="514350" y="3638550"/>
            <a:ext cx="3471863" cy="914400"/>
          </a:xfrm>
          <a:prstGeom prst="rect">
            <a:avLst/>
          </a:prstGeom>
        </p:spPr>
        <p:txBody>
          <a:bodyPr anchor="ctr" anchorCtr="0">
            <a:normAutofit/>
          </a:bodyPr>
          <a:lstStyle>
            <a:lvl1pPr marL="0" indent="0" algn="ctr">
              <a:buNone/>
              <a:defRPr sz="1500" i="1"/>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 Name/Section</a:t>
            </a:r>
          </a:p>
        </p:txBody>
      </p:sp>
      <p:sp>
        <p:nvSpPr>
          <p:cNvPr id="10" name="Title 9"/>
          <p:cNvSpPr>
            <a:spLocks noGrp="1"/>
          </p:cNvSpPr>
          <p:nvPr>
            <p:ph type="title" hasCustomPrompt="1"/>
          </p:nvPr>
        </p:nvSpPr>
        <p:spPr>
          <a:xfrm>
            <a:off x="28575" y="2015299"/>
            <a:ext cx="4314825" cy="1280355"/>
          </a:xfrm>
        </p:spPr>
        <p:txBody>
          <a:bodyPr/>
          <a:lstStyle>
            <a:lvl1pPr>
              <a:defRPr/>
            </a:lvl1pPr>
          </a:lstStyle>
          <a:p>
            <a:r>
              <a:rPr lang="en-US" dirty="0" smtClean="0"/>
              <a:t>Click to enter Title</a:t>
            </a:r>
            <a:endParaRPr lang="en-US" dirty="0"/>
          </a:p>
        </p:txBody>
      </p:sp>
      <p:cxnSp>
        <p:nvCxnSpPr>
          <p:cNvPr id="4" name="Straight Connector 3"/>
          <p:cNvCxnSpPr/>
          <p:nvPr userDrawn="1"/>
        </p:nvCxnSpPr>
        <p:spPr>
          <a:xfrm flipV="1">
            <a:off x="0" y="1966314"/>
            <a:ext cx="6858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4289" y="3295653"/>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5086350" y="438150"/>
            <a:ext cx="1485900" cy="381000"/>
          </a:xfrm>
        </p:spPr>
        <p:txBody>
          <a:bodyPr/>
          <a:lstStyle>
            <a:lvl1pPr marL="0" indent="0" algn="ctr">
              <a:buNone/>
              <a:defRPr sz="1350">
                <a:solidFill>
                  <a:schemeClr val="bg1"/>
                </a:solidFill>
              </a:defRPr>
            </a:lvl1pPr>
            <a:lvl2pPr marL="342900" indent="0">
              <a:buNone/>
              <a:defRPr sz="1350">
                <a:solidFill>
                  <a:schemeClr val="bg1"/>
                </a:solidFill>
              </a:defRPr>
            </a:lvl2pPr>
            <a:lvl3pPr marL="685800" indent="0">
              <a:buNone/>
              <a:defRPr sz="135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30861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Picture Placeholder 3"/>
          <p:cNvSpPr>
            <a:spLocks noGrp="1"/>
          </p:cNvSpPr>
          <p:nvPr>
            <p:ph type="pic" sz="quarter" idx="10" hasCustomPrompt="1"/>
          </p:nvPr>
        </p:nvSpPr>
        <p:spPr>
          <a:xfrm>
            <a:off x="171450" y="1235383"/>
            <a:ext cx="2743200" cy="3429000"/>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050">
                <a:solidFill>
                  <a:schemeClr val="bg1"/>
                </a:solidFill>
              </a:defRPr>
            </a:lvl1pPr>
          </a:lstStyle>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35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3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210" y="116707"/>
            <a:ext cx="1923680" cy="923367"/>
          </a:xfrm>
          <a:prstGeom prst="rect">
            <a:avLst/>
          </a:prstGeom>
        </p:spPr>
      </p:pic>
      <p:sp>
        <p:nvSpPr>
          <p:cNvPr id="8" name="Text Placeholder 2"/>
          <p:cNvSpPr>
            <a:spLocks noGrp="1"/>
          </p:cNvSpPr>
          <p:nvPr>
            <p:ph type="body" sz="quarter" idx="11" hasCustomPrompt="1"/>
          </p:nvPr>
        </p:nvSpPr>
        <p:spPr>
          <a:xfrm>
            <a:off x="3207544" y="2571750"/>
            <a:ext cx="3471863" cy="914400"/>
          </a:xfrm>
          <a:prstGeom prst="rect">
            <a:avLst/>
          </a:prstGeom>
        </p:spPr>
        <p:txBody>
          <a:bodyPr anchor="ctr" anchorCtr="0">
            <a:normAutofit/>
          </a:bodyPr>
          <a:lstStyle>
            <a:lvl1pPr marL="0" indent="0" algn="ctr">
              <a:buNone/>
              <a:defRPr sz="1500" i="1"/>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 Name/Section</a:t>
            </a:r>
          </a:p>
        </p:txBody>
      </p:sp>
      <p:sp>
        <p:nvSpPr>
          <p:cNvPr id="13" name="Title 9"/>
          <p:cNvSpPr>
            <a:spLocks noGrp="1"/>
          </p:cNvSpPr>
          <p:nvPr>
            <p:ph type="title" hasCustomPrompt="1"/>
          </p:nvPr>
        </p:nvSpPr>
        <p:spPr>
          <a:xfrm>
            <a:off x="3207544" y="161812"/>
            <a:ext cx="3471863" cy="1952738"/>
          </a:xfrm>
        </p:spPr>
        <p:txBody>
          <a:bodyPr/>
          <a:lstStyle>
            <a:lvl1pPr>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4200525" y="4324350"/>
            <a:ext cx="1485900" cy="381000"/>
          </a:xfrm>
        </p:spPr>
        <p:txBody>
          <a:bodyPr/>
          <a:lstStyle>
            <a:lvl1pPr marL="0" indent="0" algn="ctr">
              <a:buNone/>
              <a:defRPr sz="1350">
                <a:solidFill>
                  <a:schemeClr val="tx2"/>
                </a:solidFill>
              </a:defRPr>
            </a:lvl1pPr>
            <a:lvl2pPr marL="342900" indent="0">
              <a:buNone/>
              <a:defRPr sz="1350">
                <a:solidFill>
                  <a:schemeClr val="bg1"/>
                </a:solidFill>
              </a:defRPr>
            </a:lvl2pPr>
            <a:lvl3pPr marL="685800" indent="0">
              <a:buNone/>
              <a:defRPr sz="135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30861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Picture Placeholder 3"/>
          <p:cNvSpPr>
            <a:spLocks noGrp="1"/>
          </p:cNvSpPr>
          <p:nvPr>
            <p:ph type="pic" sz="quarter" idx="10" hasCustomPrompt="1"/>
          </p:nvPr>
        </p:nvSpPr>
        <p:spPr>
          <a:xfrm>
            <a:off x="171450" y="1235383"/>
            <a:ext cx="2743200" cy="3429000"/>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Tx/>
              <a:buNone/>
              <a:tabLst/>
              <a:defRPr lang="en-US" sz="1050" kern="1200">
                <a:solidFill>
                  <a:schemeClr val="bg1"/>
                </a:solidFill>
                <a:latin typeface="+mn-lt"/>
                <a:ea typeface="+mn-ea"/>
                <a:cs typeface="+mn-cs"/>
              </a:defRPr>
            </a:lvl1pPr>
          </a:lstStyle>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210" y="116707"/>
            <a:ext cx="1923680" cy="923367"/>
          </a:xfrm>
          <a:prstGeom prst="rect">
            <a:avLst/>
          </a:prstGeom>
        </p:spPr>
      </p:pic>
      <p:sp>
        <p:nvSpPr>
          <p:cNvPr id="8" name="Text Placeholder 2"/>
          <p:cNvSpPr>
            <a:spLocks noGrp="1"/>
          </p:cNvSpPr>
          <p:nvPr>
            <p:ph type="body" sz="quarter" idx="11" hasCustomPrompt="1"/>
          </p:nvPr>
        </p:nvSpPr>
        <p:spPr>
          <a:xfrm>
            <a:off x="3207543" y="2554391"/>
            <a:ext cx="3471863" cy="914400"/>
          </a:xfrm>
          <a:prstGeom prst="rect">
            <a:avLst/>
          </a:prstGeom>
        </p:spPr>
        <p:txBody>
          <a:bodyPr anchor="ctr" anchorCtr="0">
            <a:normAutofit/>
          </a:bodyPr>
          <a:lstStyle>
            <a:lvl1pPr marL="0" indent="0" algn="ctr">
              <a:buNone/>
              <a:defRPr sz="1500" i="1">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 Name/Section</a:t>
            </a:r>
          </a:p>
        </p:txBody>
      </p:sp>
      <p:sp>
        <p:nvSpPr>
          <p:cNvPr id="13" name="Title 9"/>
          <p:cNvSpPr>
            <a:spLocks noGrp="1"/>
          </p:cNvSpPr>
          <p:nvPr>
            <p:ph type="title" hasCustomPrompt="1"/>
          </p:nvPr>
        </p:nvSpPr>
        <p:spPr>
          <a:xfrm>
            <a:off x="3207544" y="169478"/>
            <a:ext cx="3471863" cy="1868873"/>
          </a:xfrm>
        </p:spPr>
        <p:txBody>
          <a:bodyPr/>
          <a:lstStyle>
            <a:lvl1pPr>
              <a:defRPr>
                <a:solidFill>
                  <a:schemeClr val="tx2"/>
                </a:solidFill>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4200524" y="4473883"/>
            <a:ext cx="1485900" cy="381000"/>
          </a:xfrm>
        </p:spPr>
        <p:txBody>
          <a:bodyPr/>
          <a:lstStyle>
            <a:lvl1pPr marL="0" indent="0" algn="ctr">
              <a:buNone/>
              <a:defRPr sz="1350">
                <a:solidFill>
                  <a:schemeClr val="tx1"/>
                </a:solidFill>
              </a:defRPr>
            </a:lvl1pPr>
            <a:lvl2pPr marL="342900" indent="0">
              <a:buNone/>
              <a:defRPr sz="1350">
                <a:solidFill>
                  <a:schemeClr val="bg1"/>
                </a:solidFill>
              </a:defRPr>
            </a:lvl2pPr>
            <a:lvl3pPr marL="685800" indent="0">
              <a:buNone/>
              <a:defRPr sz="135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6858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lowchart: Manual Input 6"/>
          <p:cNvSpPr/>
          <p:nvPr userDrawn="1"/>
        </p:nvSpPr>
        <p:spPr>
          <a:xfrm rot="16200000">
            <a:off x="5670797" y="-517125"/>
            <a:ext cx="647700" cy="1702293"/>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lowchart: Manual Input 8"/>
          <p:cNvSpPr/>
          <p:nvPr userDrawn="1"/>
        </p:nvSpPr>
        <p:spPr>
          <a:xfrm rot="16200000">
            <a:off x="5762625" y="-448969"/>
            <a:ext cx="647700" cy="154305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5600700" y="13874"/>
            <a:ext cx="1245093" cy="609600"/>
          </a:xfrm>
          <a:prstGeom prst="rect">
            <a:avLst/>
          </a:prstGeom>
        </p:spPr>
      </p:pic>
      <p:sp>
        <p:nvSpPr>
          <p:cNvPr id="11" name="Slide Number Placeholder 11"/>
          <p:cNvSpPr>
            <a:spLocks noGrp="1"/>
          </p:cNvSpPr>
          <p:nvPr>
            <p:ph type="sldNum" sz="quarter" idx="4"/>
          </p:nvPr>
        </p:nvSpPr>
        <p:spPr>
          <a:xfrm>
            <a:off x="6222692" y="4781550"/>
            <a:ext cx="571500" cy="273844"/>
          </a:xfrm>
          <a:prstGeom prst="rect">
            <a:avLst/>
          </a:prstGeom>
        </p:spPr>
        <p:txBody>
          <a:bodyPr vert="horz" lIns="91440" tIns="45720" rIns="91440" bIns="45720" rtlCol="0" anchor="ctr"/>
          <a:lstStyle>
            <a:lvl1pPr algn="r">
              <a:defRPr sz="9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228600" y="36807"/>
            <a:ext cx="4800600" cy="592491"/>
          </a:xfrm>
          <a:prstGeom prst="rect">
            <a:avLst/>
          </a:prstGeom>
        </p:spPr>
        <p:txBody>
          <a:bodyPr/>
          <a:lstStyle>
            <a:lvl1pPr marL="84534"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14300" y="819150"/>
            <a:ext cx="6629400" cy="3886200"/>
          </a:xfrm>
          <a:prstGeom prst="rect">
            <a:avLst/>
          </a:prstGeom>
        </p:spPr>
        <p:txBody>
          <a:bodyPr/>
          <a:lstStyle>
            <a:lvl1pPr>
              <a:defRPr/>
            </a:lvl1pPr>
            <a:lvl3pPr>
              <a:defRPr sz="2400"/>
            </a:lvl3pPr>
            <a:lvl4pPr>
              <a:defRPr sz="2400"/>
            </a:lvl4pPr>
            <a:lvl5pPr>
              <a:defRPr sz="24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44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6858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lowchart: Manual Input 6"/>
          <p:cNvSpPr/>
          <p:nvPr userDrawn="1"/>
        </p:nvSpPr>
        <p:spPr>
          <a:xfrm rot="16200000">
            <a:off x="5670797" y="-517125"/>
            <a:ext cx="647700" cy="1702293"/>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lowchart: Manual Input 8"/>
          <p:cNvSpPr/>
          <p:nvPr userDrawn="1"/>
        </p:nvSpPr>
        <p:spPr>
          <a:xfrm rot="16200000">
            <a:off x="5762625" y="-448969"/>
            <a:ext cx="647700" cy="154305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5600700" y="13874"/>
            <a:ext cx="1245093" cy="609600"/>
          </a:xfrm>
          <a:prstGeom prst="rect">
            <a:avLst/>
          </a:prstGeom>
        </p:spPr>
      </p:pic>
      <p:sp>
        <p:nvSpPr>
          <p:cNvPr id="11" name="Slide Number Placeholder 11"/>
          <p:cNvSpPr>
            <a:spLocks noGrp="1"/>
          </p:cNvSpPr>
          <p:nvPr>
            <p:ph type="sldNum" sz="quarter" idx="4"/>
          </p:nvPr>
        </p:nvSpPr>
        <p:spPr>
          <a:xfrm>
            <a:off x="6222692" y="4781550"/>
            <a:ext cx="571500" cy="273844"/>
          </a:xfrm>
          <a:prstGeom prst="rect">
            <a:avLst/>
          </a:prstGeom>
        </p:spPr>
        <p:txBody>
          <a:bodyPr vert="horz" lIns="91440" tIns="45720" rIns="91440" bIns="45720" rtlCol="0" anchor="ctr"/>
          <a:lstStyle>
            <a:lvl1pPr algn="r">
              <a:defRPr sz="9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228600" y="36807"/>
            <a:ext cx="4800600" cy="592491"/>
          </a:xfrm>
          <a:prstGeom prst="rect">
            <a:avLst/>
          </a:prstGeom>
        </p:spPr>
        <p:txBody>
          <a:bodyPr/>
          <a:lstStyle>
            <a:lvl1pPr marL="84534"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2971800" y="971550"/>
            <a:ext cx="36576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87113" y="971550"/>
            <a:ext cx="2743200" cy="3429000"/>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350">
                <a:solidFill>
                  <a:schemeClr val="tx1"/>
                </a:solidFill>
              </a:defRPr>
            </a:lvl1pPr>
          </a:lstStyle>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35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3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
        <p:nvSpPr>
          <p:cNvPr id="5" name="Text Placeholder 4"/>
          <p:cNvSpPr>
            <a:spLocks noGrp="1"/>
          </p:cNvSpPr>
          <p:nvPr>
            <p:ph type="body" sz="quarter" idx="14" hasCustomPrompt="1"/>
          </p:nvPr>
        </p:nvSpPr>
        <p:spPr>
          <a:xfrm>
            <a:off x="86916" y="4552950"/>
            <a:ext cx="2713434" cy="457200"/>
          </a:xfrm>
          <a:prstGeom prst="rect">
            <a:avLst/>
          </a:prstGeom>
        </p:spPr>
        <p:txBody>
          <a:bodyPr/>
          <a:lstStyle>
            <a:lvl1pPr marL="84534" indent="0">
              <a:buNone/>
              <a:defRPr sz="1050" baseline="0"/>
            </a:lvl1pPr>
          </a:lstStyle>
          <a:p>
            <a:pPr lvl="0"/>
            <a:r>
              <a:rPr lang="en-US" sz="1050" dirty="0" smtClean="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6858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lowchart: Manual Input 4"/>
          <p:cNvSpPr/>
          <p:nvPr userDrawn="1"/>
        </p:nvSpPr>
        <p:spPr>
          <a:xfrm rot="16200000">
            <a:off x="5670797" y="-517125"/>
            <a:ext cx="647700" cy="1702293"/>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lowchart: Manual Input 5"/>
          <p:cNvSpPr/>
          <p:nvPr userDrawn="1"/>
        </p:nvSpPr>
        <p:spPr>
          <a:xfrm rot="16200000">
            <a:off x="5762625" y="-448969"/>
            <a:ext cx="647700" cy="154305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Slide Number Placeholder 11"/>
          <p:cNvSpPr>
            <a:spLocks noGrp="1"/>
          </p:cNvSpPr>
          <p:nvPr>
            <p:ph type="sldNum" sz="quarter" idx="4"/>
          </p:nvPr>
        </p:nvSpPr>
        <p:spPr>
          <a:xfrm>
            <a:off x="6172200" y="209550"/>
            <a:ext cx="571500" cy="273844"/>
          </a:xfrm>
          <a:prstGeom prst="rect">
            <a:avLst/>
          </a:prstGeom>
        </p:spPr>
        <p:txBody>
          <a:bodyPr vert="horz" lIns="91440" tIns="45720" rIns="91440" bIns="45720" rtlCol="0" anchor="ctr"/>
          <a:lstStyle>
            <a:lvl1pPr algn="r">
              <a:defRPr sz="825"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 y="4583430"/>
            <a:ext cx="1047750" cy="502920"/>
          </a:xfrm>
          <a:prstGeom prst="rect">
            <a:avLst/>
          </a:prstGeom>
        </p:spPr>
      </p:pic>
      <p:sp>
        <p:nvSpPr>
          <p:cNvPr id="11" name="Content Placeholder 13"/>
          <p:cNvSpPr>
            <a:spLocks noGrp="1"/>
          </p:cNvSpPr>
          <p:nvPr>
            <p:ph sz="quarter" idx="12" hasCustomPrompt="1"/>
          </p:nvPr>
        </p:nvSpPr>
        <p:spPr>
          <a:xfrm>
            <a:off x="228600" y="708748"/>
            <a:ext cx="6629400" cy="3764280"/>
          </a:xfrm>
          <a:prstGeom prst="rect">
            <a:avLst/>
          </a:prstGeom>
        </p:spPr>
        <p:txBody>
          <a:bodyPr/>
          <a:lstStyle>
            <a:lvl1pPr>
              <a:defRPr/>
            </a:lvl1pPr>
            <a:lvl3pPr>
              <a:defRPr sz="2400"/>
            </a:lvl3pPr>
            <a:lvl4pPr>
              <a:defRPr sz="2400"/>
            </a:lvl4pPr>
            <a:lvl5pPr>
              <a:defRPr sz="24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228600" y="36807"/>
            <a:ext cx="4800600" cy="592491"/>
          </a:xfrm>
          <a:prstGeom prst="rect">
            <a:avLst/>
          </a:prstGeom>
        </p:spPr>
        <p:txBody>
          <a:bodyPr/>
          <a:lstStyle>
            <a:lvl1pPr marL="84534" indent="0" algn="ctr">
              <a:buNone/>
              <a:defRPr baseline="0">
                <a:solidFill>
                  <a:schemeClr val="bg1"/>
                </a:solidFill>
              </a:defRPr>
            </a:lvl1pPr>
          </a:lstStyle>
          <a:p>
            <a:pPr lvl="0"/>
            <a:r>
              <a:rPr lang="en-US" dirty="0" smtClean="0"/>
              <a:t>Slide Title</a:t>
            </a:r>
          </a:p>
        </p:txBody>
      </p:sp>
      <p:sp>
        <p:nvSpPr>
          <p:cNvPr id="9" name="Text Placeholder 4"/>
          <p:cNvSpPr>
            <a:spLocks noGrp="1"/>
          </p:cNvSpPr>
          <p:nvPr>
            <p:ph type="body" sz="quarter" idx="14" hasCustomPrompt="1"/>
          </p:nvPr>
        </p:nvSpPr>
        <p:spPr>
          <a:xfrm>
            <a:off x="1200150" y="4606290"/>
            <a:ext cx="5543550" cy="457200"/>
          </a:xfrm>
          <a:prstGeom prst="rect">
            <a:avLst/>
          </a:prstGeom>
        </p:spPr>
        <p:txBody>
          <a:bodyPr/>
          <a:lstStyle>
            <a:lvl1pPr marL="84534" indent="0">
              <a:buNone/>
              <a:defRPr sz="1050" baseline="0"/>
            </a:lvl1pPr>
          </a:lstStyle>
          <a:p>
            <a:pPr lvl="0"/>
            <a:r>
              <a:rPr lang="en-US" sz="1050" dirty="0" smtClean="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6858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lowchart: Manual Input 6"/>
          <p:cNvSpPr/>
          <p:nvPr userDrawn="1"/>
        </p:nvSpPr>
        <p:spPr>
          <a:xfrm rot="16200000">
            <a:off x="5670797" y="-517125"/>
            <a:ext cx="647700" cy="1702293"/>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lowchart: Manual Input 8"/>
          <p:cNvSpPr/>
          <p:nvPr userDrawn="1"/>
        </p:nvSpPr>
        <p:spPr>
          <a:xfrm rot="16200000">
            <a:off x="5762625" y="-446381"/>
            <a:ext cx="647700" cy="154305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lide Number Placeholder 11"/>
          <p:cNvSpPr>
            <a:spLocks noGrp="1"/>
          </p:cNvSpPr>
          <p:nvPr>
            <p:ph type="sldNum" sz="quarter" idx="4"/>
          </p:nvPr>
        </p:nvSpPr>
        <p:spPr>
          <a:xfrm>
            <a:off x="6400800" y="196453"/>
            <a:ext cx="342900" cy="273844"/>
          </a:xfrm>
          <a:prstGeom prst="rect">
            <a:avLst/>
          </a:prstGeom>
        </p:spPr>
        <p:txBody>
          <a:bodyPr vert="horz" lIns="91440" tIns="45720" rIns="91440" bIns="45720" rtlCol="0" anchor="ctr"/>
          <a:lstStyle>
            <a:lvl1pPr algn="r">
              <a:defRPr sz="825"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6115050" y="18730"/>
            <a:ext cx="171450" cy="648020"/>
          </a:xfrm>
          <a:prstGeom prst="rect">
            <a:avLst/>
          </a:prstGeom>
        </p:spPr>
      </p:pic>
      <p:sp>
        <p:nvSpPr>
          <p:cNvPr id="12" name="Content Placeholder 13"/>
          <p:cNvSpPr>
            <a:spLocks noGrp="1"/>
          </p:cNvSpPr>
          <p:nvPr>
            <p:ph sz="quarter" idx="11" hasCustomPrompt="1"/>
          </p:nvPr>
        </p:nvSpPr>
        <p:spPr>
          <a:xfrm>
            <a:off x="114300" y="819150"/>
            <a:ext cx="6629400" cy="3886200"/>
          </a:xfrm>
          <a:prstGeom prst="rect">
            <a:avLst/>
          </a:prstGeom>
        </p:spPr>
        <p:txBody>
          <a:bodyPr/>
          <a:lstStyle>
            <a:lvl1pPr>
              <a:defRPr/>
            </a:lvl1pPr>
            <a:lvl3pPr>
              <a:defRPr sz="2400"/>
            </a:lvl3pPr>
            <a:lvl4pPr>
              <a:defRPr sz="2400"/>
            </a:lvl4pPr>
            <a:lvl5pPr>
              <a:defRPr sz="24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228600" y="36807"/>
            <a:ext cx="4800600" cy="592491"/>
          </a:xfrm>
          <a:prstGeom prst="rect">
            <a:avLst/>
          </a:prstGeom>
        </p:spPr>
        <p:txBody>
          <a:bodyPr/>
          <a:lstStyle>
            <a:lvl1pPr marL="84534" indent="0" algn="ctr">
              <a:buNone/>
              <a:defRPr baseline="0">
                <a:solidFill>
                  <a:schemeClr val="bg1"/>
                </a:solidFill>
              </a:defRPr>
            </a:lvl1pPr>
          </a:lstStyle>
          <a:p>
            <a:pPr lvl="0"/>
            <a:r>
              <a:rPr lang="en-US" dirty="0" smtClean="0"/>
              <a:t>Slide Title</a:t>
            </a:r>
          </a:p>
        </p:txBody>
      </p:sp>
      <p:sp>
        <p:nvSpPr>
          <p:cNvPr id="10" name="Text Placeholder 4"/>
          <p:cNvSpPr>
            <a:spLocks noGrp="1"/>
          </p:cNvSpPr>
          <p:nvPr>
            <p:ph type="body" sz="quarter" idx="14" hasCustomPrompt="1"/>
          </p:nvPr>
        </p:nvSpPr>
        <p:spPr>
          <a:xfrm>
            <a:off x="105508" y="4781550"/>
            <a:ext cx="6638192" cy="285750"/>
          </a:xfrm>
          <a:prstGeom prst="rect">
            <a:avLst/>
          </a:prstGeom>
        </p:spPr>
        <p:txBody>
          <a:bodyPr/>
          <a:lstStyle>
            <a:lvl1pPr marL="84534" indent="0">
              <a:buNone/>
              <a:defRPr sz="1050" baseline="0"/>
            </a:lvl1pPr>
          </a:lstStyle>
          <a:p>
            <a:pPr lvl="0"/>
            <a:r>
              <a:rPr lang="en-US" sz="1050" dirty="0" smtClean="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Date</a:t>
            </a:r>
            <a:endParaRPr lang="en-US" dirty="0"/>
          </a:p>
        </p:txBody>
      </p:sp>
      <p:sp>
        <p:nvSpPr>
          <p:cNvPr id="5" name="Text Placeholder 4"/>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l">
              <a:defRPr sz="900">
                <a:solidFill>
                  <a:schemeClr val="tx1">
                    <a:tint val="75000"/>
                  </a:schemeClr>
                </a:solidFill>
              </a:defRPr>
            </a:lvl1pPr>
          </a:lstStyle>
          <a:p>
            <a:fld id="{98DC383C-A010-4AAA-AC7E-34CFED5001F3}" type="datetimeFigureOut">
              <a:rPr lang="en-US" smtClean="0"/>
              <a:t>5/11/2023</a:t>
            </a:fld>
            <a:endParaRPr lang="en-US" dirty="0"/>
          </a:p>
        </p:txBody>
      </p:sp>
      <p:sp>
        <p:nvSpPr>
          <p:cNvPr id="5" name="Footer Placeholder 4"/>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4"/>
            <a:ext cx="154305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timing>
    <p:tnLst>
      <p:par>
        <p:cTn id="1" dur="indefinite" restart="never" nodeType="tmRoot"/>
      </p:par>
    </p:tnLst>
  </p:timing>
  <p:hf sldNum="0" hdr="0" ftr="0" dt="0"/>
  <p:txStyles>
    <p:titleStyle>
      <a:lvl1pPr algn="ctr" defTabSz="685800" rtl="0" eaLnBrk="1" latinLnBrk="0" hangingPunct="1">
        <a:spcBef>
          <a:spcPct val="0"/>
        </a:spcBef>
        <a:buNone/>
        <a:defRPr sz="3300" b="1" kern="1200">
          <a:solidFill>
            <a:schemeClr val="tx1"/>
          </a:solidFill>
          <a:latin typeface="+mj-lt"/>
          <a:ea typeface="+mj-ea"/>
          <a:cs typeface="+mj-cs"/>
        </a:defRPr>
      </a:lvl1pPr>
    </p:titleStyle>
    <p:bodyStyle>
      <a:lvl1pPr marL="342900" indent="-258366"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1pPr>
      <a:lvl2pPr marL="640556" indent="-297656" algn="l" defTabSz="685800" rtl="0" eaLnBrk="1" latinLnBrk="0" hangingPunct="1">
        <a:spcBef>
          <a:spcPct val="20000"/>
        </a:spcBef>
        <a:buClr>
          <a:srgbClr val="00B050"/>
        </a:buClr>
        <a:buSzPct val="60000"/>
        <a:buFont typeface="Wingdings" panose="05000000000000000000" pitchFamily="2" charset="2"/>
        <a:buChar char="q"/>
        <a:defRPr sz="2400" kern="1200">
          <a:solidFill>
            <a:schemeClr val="tx1"/>
          </a:solidFill>
          <a:latin typeface="+mn-lt"/>
          <a:ea typeface="+mn-ea"/>
          <a:cs typeface="+mn-cs"/>
        </a:defRPr>
      </a:lvl2pPr>
      <a:lvl3pPr marL="901304" indent="-260747" algn="l" defTabSz="685800" rtl="0" eaLnBrk="1" latinLnBrk="0" hangingPunct="1">
        <a:spcBef>
          <a:spcPct val="20000"/>
        </a:spcBef>
        <a:buClr>
          <a:srgbClr val="00B050"/>
        </a:buClr>
        <a:buSzPct val="85000"/>
        <a:buFont typeface="Courier New" panose="02070309020205020404" pitchFamily="49" charset="0"/>
        <a:buChar char="o"/>
        <a:defRPr sz="2400" kern="1200">
          <a:solidFill>
            <a:schemeClr val="tx1"/>
          </a:solidFill>
          <a:latin typeface="+mn-lt"/>
          <a:ea typeface="+mn-ea"/>
          <a:cs typeface="+mn-cs"/>
        </a:defRPr>
      </a:lvl3pPr>
      <a:lvl4pPr marL="1156097" indent="-254794" algn="l" defTabSz="685800" rtl="0" eaLnBrk="1" latinLnBrk="0" hangingPunct="1">
        <a:spcBef>
          <a:spcPct val="20000"/>
        </a:spcBef>
        <a:buClr>
          <a:srgbClr val="00B050"/>
        </a:buClr>
        <a:buSzPct val="80000"/>
        <a:buFont typeface="Wingdings" panose="05000000000000000000" pitchFamily="2" charset="2"/>
        <a:buChar char="v"/>
        <a:defRPr sz="2400" kern="1200">
          <a:solidFill>
            <a:schemeClr val="tx1"/>
          </a:solidFill>
          <a:latin typeface="+mn-lt"/>
          <a:ea typeface="+mn-ea"/>
          <a:cs typeface="+mn-cs"/>
        </a:defRPr>
      </a:lvl4pPr>
      <a:lvl5pPr marL="1371600" indent="-215504"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pPr marL="84534" lvl="0" indent="0" algn="ctr" defTabSz="685800" rtl="0" eaLnBrk="1" latinLnBrk="0" hangingPunct="1">
              <a:spcBef>
                <a:spcPct val="20000"/>
              </a:spcBef>
              <a:buClr>
                <a:srgbClr val="00B050"/>
              </a:buClr>
              <a:buFont typeface="Arial" panose="020B0604020202020204" pitchFamily="34" charset="0"/>
              <a:buNone/>
            </a:pPr>
            <a:r>
              <a:rPr lang="en-US" dirty="0" smtClean="0"/>
              <a:t>Click to edit Master title style</a:t>
            </a:r>
            <a:endParaRPr lang="en-US" dirty="0"/>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l">
              <a:defRPr sz="900">
                <a:solidFill>
                  <a:schemeClr val="tx1">
                    <a:tint val="75000"/>
                  </a:schemeClr>
                </a:solidFill>
              </a:defRPr>
            </a:lvl1pPr>
          </a:lstStyle>
          <a:p>
            <a:fld id="{2C0CB516-9E81-4E53-99FB-4EAE7497F7AA}" type="datetimeFigureOut">
              <a:rPr lang="en-US" smtClean="0"/>
              <a:t>5/11/2023</a:t>
            </a:fld>
            <a:endParaRPr lang="en-US" dirty="0"/>
          </a:p>
        </p:txBody>
      </p:sp>
      <p:sp>
        <p:nvSpPr>
          <p:cNvPr id="5" name="Footer Placeholder 4"/>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4"/>
            <a:ext cx="154305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834793AF-F927-4BC9-926C-498D14E5A4E5}" type="slidenum">
              <a:rPr lang="en-US" smtClean="0"/>
              <a:t>‹#›</a:t>
            </a:fld>
            <a:endParaRPr lang="en-US" dirty="0"/>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timing>
    <p:tnLst>
      <p:par>
        <p:cTn id="1" dur="indefinite" restart="never" nodeType="tmRoot"/>
      </p:par>
    </p:tnLst>
  </p:timing>
  <p:hf sldNum="0" hdr="0" ftr="0" dt="0"/>
  <p:txStyles>
    <p:titleStyle>
      <a:lvl1pPr algn="ctr" defTabSz="685800" rtl="0" eaLnBrk="1" latinLnBrk="0" hangingPunct="1">
        <a:spcBef>
          <a:spcPct val="0"/>
        </a:spcBef>
        <a:buNone/>
        <a:defRPr lang="en-US" sz="2400" b="1" kern="1200" baseline="0" dirty="0">
          <a:solidFill>
            <a:srgbClr val="003399"/>
          </a:solidFill>
          <a:latin typeface="+mn-lt"/>
          <a:ea typeface="+mn-ea"/>
          <a:cs typeface="+mn-cs"/>
        </a:defRPr>
      </a:lvl1pPr>
    </p:titleStyle>
    <p:bodyStyle>
      <a:lvl1pPr marL="342900" indent="-258366"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1pPr>
      <a:lvl2pPr marL="640556" indent="-297656" algn="l" defTabSz="685800" rtl="0" eaLnBrk="1" latinLnBrk="0" hangingPunct="1">
        <a:spcBef>
          <a:spcPct val="20000"/>
        </a:spcBef>
        <a:buClr>
          <a:srgbClr val="00B050"/>
        </a:buClr>
        <a:buSzPct val="60000"/>
        <a:buFont typeface="Wingdings" panose="05000000000000000000" pitchFamily="2" charset="2"/>
        <a:buChar char="q"/>
        <a:defRPr sz="2400" kern="1200">
          <a:solidFill>
            <a:schemeClr val="tx1"/>
          </a:solidFill>
          <a:latin typeface="+mn-lt"/>
          <a:ea typeface="+mn-ea"/>
          <a:cs typeface="+mn-cs"/>
        </a:defRPr>
      </a:lvl2pPr>
      <a:lvl3pPr marL="901304" indent="-260747" algn="l" defTabSz="685800" rtl="0" eaLnBrk="1" latinLnBrk="0" hangingPunct="1">
        <a:spcBef>
          <a:spcPct val="20000"/>
        </a:spcBef>
        <a:buClr>
          <a:srgbClr val="00B050"/>
        </a:buClr>
        <a:buSzPct val="85000"/>
        <a:buFont typeface="Courier New" panose="02070309020205020404" pitchFamily="49" charset="0"/>
        <a:buChar char="o"/>
        <a:defRPr sz="2400" kern="1200">
          <a:solidFill>
            <a:schemeClr val="tx1"/>
          </a:solidFill>
          <a:latin typeface="+mn-lt"/>
          <a:ea typeface="+mn-ea"/>
          <a:cs typeface="+mn-cs"/>
        </a:defRPr>
      </a:lvl3pPr>
      <a:lvl4pPr marL="1156097" indent="-254794" algn="l" defTabSz="685800" rtl="0" eaLnBrk="1" latinLnBrk="0" hangingPunct="1">
        <a:spcBef>
          <a:spcPct val="20000"/>
        </a:spcBef>
        <a:buClr>
          <a:srgbClr val="00B050"/>
        </a:buClr>
        <a:buSzPct val="80000"/>
        <a:buFont typeface="Wingdings" panose="05000000000000000000" pitchFamily="2" charset="2"/>
        <a:buChar char="v"/>
        <a:defRPr sz="2400" kern="1200">
          <a:solidFill>
            <a:schemeClr val="tx1"/>
          </a:solidFill>
          <a:latin typeface="+mn-lt"/>
          <a:ea typeface="+mn-ea"/>
          <a:cs typeface="+mn-cs"/>
        </a:defRPr>
      </a:lvl4pPr>
      <a:lvl5pPr marL="1371600" indent="-215504"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l">
              <a:defRPr sz="900">
                <a:solidFill>
                  <a:schemeClr val="tx1">
                    <a:tint val="75000"/>
                  </a:schemeClr>
                </a:solidFill>
              </a:defRPr>
            </a:lvl1pPr>
          </a:lstStyle>
          <a:p>
            <a:fld id="{DA15C54A-9B24-4DE9-A160-BAFF652295B9}" type="datetimeFigureOut">
              <a:rPr lang="en-US" smtClean="0"/>
              <a:t>5/11/2023</a:t>
            </a:fld>
            <a:endParaRPr lang="en-US" dirty="0"/>
          </a:p>
        </p:txBody>
      </p:sp>
      <p:sp>
        <p:nvSpPr>
          <p:cNvPr id="5" name="Footer Placeholder 4"/>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4"/>
            <a:ext cx="154305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D8FED1B7-34A7-429B-B034-B1395CE33F6E}" type="slidenum">
              <a:rPr lang="en-US" smtClean="0"/>
              <a:t>‹#›</a:t>
            </a:fld>
            <a:endParaRPr lang="en-US" dirty="0"/>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timing>
    <p:tnLst>
      <p:par>
        <p:cTn id="1" dur="indefinite" restart="never" nodeType="tmRoot"/>
      </p:par>
    </p:tnLst>
  </p:timing>
  <p:hf sldNum="0" hdr="0" ftr="0" dt="0"/>
  <p:txStyles>
    <p:titleStyle>
      <a:lvl1pPr algn="ctr" defTabSz="685800" rtl="0" eaLnBrk="1" latinLnBrk="0" hangingPunct="1">
        <a:spcBef>
          <a:spcPct val="0"/>
        </a:spcBef>
        <a:buNone/>
        <a:defRPr sz="3300" b="1" kern="1200">
          <a:solidFill>
            <a:schemeClr val="tx1"/>
          </a:solidFill>
          <a:latin typeface="+mj-lt"/>
          <a:ea typeface="+mj-ea"/>
          <a:cs typeface="+mj-cs"/>
        </a:defRPr>
      </a:lvl1pPr>
    </p:titleStyle>
    <p:bodyStyle>
      <a:lvl1pPr marL="342900" indent="-258366"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1pPr>
      <a:lvl2pPr marL="640556" indent="-297656" algn="l" defTabSz="685800" rtl="0" eaLnBrk="1" latinLnBrk="0" hangingPunct="1">
        <a:spcBef>
          <a:spcPct val="20000"/>
        </a:spcBef>
        <a:buClr>
          <a:srgbClr val="00B050"/>
        </a:buClr>
        <a:buSzPct val="60000"/>
        <a:buFont typeface="Wingdings" panose="05000000000000000000" pitchFamily="2" charset="2"/>
        <a:buChar char="q"/>
        <a:defRPr sz="2400" kern="1200">
          <a:solidFill>
            <a:schemeClr val="tx1"/>
          </a:solidFill>
          <a:latin typeface="+mn-lt"/>
          <a:ea typeface="+mn-ea"/>
          <a:cs typeface="+mn-cs"/>
        </a:defRPr>
      </a:lvl2pPr>
      <a:lvl3pPr marL="901304" indent="-260747" algn="l" defTabSz="685800" rtl="0" eaLnBrk="1" latinLnBrk="0" hangingPunct="1">
        <a:spcBef>
          <a:spcPct val="20000"/>
        </a:spcBef>
        <a:buClr>
          <a:srgbClr val="00B050"/>
        </a:buClr>
        <a:buSzPct val="85000"/>
        <a:buFont typeface="Courier New" panose="02070309020205020404" pitchFamily="49" charset="0"/>
        <a:buChar char="o"/>
        <a:defRPr sz="2400" kern="1200">
          <a:solidFill>
            <a:schemeClr val="tx1"/>
          </a:solidFill>
          <a:latin typeface="+mn-lt"/>
          <a:ea typeface="+mn-ea"/>
          <a:cs typeface="+mn-cs"/>
        </a:defRPr>
      </a:lvl3pPr>
      <a:lvl4pPr marL="1156097" indent="-254794" algn="l" defTabSz="685800" rtl="0" eaLnBrk="1" latinLnBrk="0" hangingPunct="1">
        <a:spcBef>
          <a:spcPct val="20000"/>
        </a:spcBef>
        <a:buClr>
          <a:srgbClr val="00B050"/>
        </a:buClr>
        <a:buSzPct val="80000"/>
        <a:buFont typeface="Wingdings" panose="05000000000000000000" pitchFamily="2" charset="2"/>
        <a:buChar char="v"/>
        <a:defRPr sz="2400" kern="1200">
          <a:solidFill>
            <a:schemeClr val="tx1"/>
          </a:solidFill>
          <a:latin typeface="+mn-lt"/>
          <a:ea typeface="+mn-ea"/>
          <a:cs typeface="+mn-cs"/>
        </a:defRPr>
      </a:lvl4pPr>
      <a:lvl5pPr marL="1371600" indent="-215504"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8.xml"/><Relationship Id="rId3" Type="http://schemas.openxmlformats.org/officeDocument/2006/relationships/image" Target="../media/image18.png"/><Relationship Id="rId7" Type="http://schemas.openxmlformats.org/officeDocument/2006/relationships/slide" Target="slide11.xml"/><Relationship Id="rId12"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8.xml"/><Relationship Id="rId11" Type="http://schemas.openxmlformats.org/officeDocument/2006/relationships/slide" Target="slide24.xml"/><Relationship Id="rId5" Type="http://schemas.openxmlformats.org/officeDocument/2006/relationships/slide" Target="slide5.xml"/><Relationship Id="rId10" Type="http://schemas.openxmlformats.org/officeDocument/2006/relationships/slide" Target="slide22.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3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slide" Target="slide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Virtual Classroom: The Future of Distance Learning | ViewSonic Library"/>
          <p:cNvSpPr>
            <a:spLocks noChangeAspect="1" noChangeArrowheads="1"/>
          </p:cNvSpPr>
          <p:nvPr/>
        </p:nvSpPr>
        <p:spPr bwMode="auto">
          <a:xfrm>
            <a:off x="116681" y="53459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nvGrpSpPr>
          <p:cNvPr id="16" name="Group 15"/>
          <p:cNvGrpSpPr/>
          <p:nvPr/>
        </p:nvGrpSpPr>
        <p:grpSpPr>
          <a:xfrm>
            <a:off x="417847" y="2724150"/>
            <a:ext cx="2448401" cy="1536449"/>
            <a:chOff x="243841" y="1041312"/>
            <a:chExt cx="3264534" cy="2048598"/>
          </a:xfrm>
        </p:grpSpPr>
        <p:grpSp>
          <p:nvGrpSpPr>
            <p:cNvPr id="11" name="Group 10"/>
            <p:cNvGrpSpPr/>
            <p:nvPr/>
          </p:nvGrpSpPr>
          <p:grpSpPr>
            <a:xfrm>
              <a:off x="307975" y="1041312"/>
              <a:ext cx="3200400" cy="1987640"/>
              <a:chOff x="4876800" y="1955215"/>
              <a:chExt cx="3390844" cy="2140535"/>
            </a:xfrm>
          </p:grpSpPr>
          <p:pic>
            <p:nvPicPr>
              <p:cNvPr id="1032" name="Picture 8" descr="How to check on the battery health of your PC or Mac lap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9555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1" r="40104" b="34569"/>
              <a:stretch/>
            </p:blipFill>
            <p:spPr>
              <a:xfrm rot="2164481">
                <a:off x="6317773" y="2337498"/>
                <a:ext cx="1819975" cy="1032884"/>
              </a:xfrm>
              <a:prstGeom prst="rect">
                <a:avLst/>
              </a:prstGeom>
              <a:effectLst>
                <a:softEdge rad="12700"/>
              </a:effectLst>
              <a:scene3d>
                <a:camera prst="perspectiveHeroicExtremeLeftFacing" fov="4200000">
                  <a:rot lat="501854" lon="1463853" rev="340975"/>
                </a:camera>
                <a:lightRig rig="threePt" dir="t"/>
              </a:scene3d>
            </p:spPr>
          </p:pic>
          <p:sp>
            <p:nvSpPr>
              <p:cNvPr id="8" name="Rectangle 7"/>
              <p:cNvSpPr/>
              <p:nvPr/>
            </p:nvSpPr>
            <p:spPr>
              <a:xfrm>
                <a:off x="6400800" y="1955215"/>
                <a:ext cx="1447799" cy="521495"/>
              </a:xfrm>
              <a:prstGeom prst="rect">
                <a:avLst/>
              </a:prstGeom>
              <a:solidFill>
                <a:srgbClr val="004B8D"/>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p:cNvSpPr/>
              <p:nvPr/>
            </p:nvSpPr>
            <p:spPr>
              <a:xfrm rot="5400000">
                <a:off x="7282997" y="2743414"/>
                <a:ext cx="1447800" cy="521495"/>
              </a:xfrm>
              <a:prstGeom prst="rect">
                <a:avLst/>
              </a:prstGeom>
              <a:solidFill>
                <a:srgbClr val="004B8D"/>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2" name="Rectangle 11"/>
            <p:cNvSpPr/>
            <p:nvPr/>
          </p:nvSpPr>
          <p:spPr>
            <a:xfrm>
              <a:off x="243841" y="1489710"/>
              <a:ext cx="28194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9" name="Rectangle 18"/>
          <p:cNvSpPr/>
          <p:nvPr/>
        </p:nvSpPr>
        <p:spPr>
          <a:xfrm>
            <a:off x="430817" y="29187"/>
            <a:ext cx="2083784" cy="1819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7" name="Picture 16"/>
          <p:cNvPicPr>
            <a:picLocks noChangeAspect="1"/>
          </p:cNvPicPr>
          <p:nvPr/>
        </p:nvPicPr>
        <p:blipFill>
          <a:blip r:embed="rId5"/>
          <a:stretch>
            <a:fillRect/>
          </a:stretch>
        </p:blipFill>
        <p:spPr>
          <a:xfrm>
            <a:off x="230981" y="99486"/>
            <a:ext cx="2098451" cy="828888"/>
          </a:xfrm>
          <a:prstGeom prst="rect">
            <a:avLst/>
          </a:prstGeom>
        </p:spPr>
      </p:pic>
      <p:sp>
        <p:nvSpPr>
          <p:cNvPr id="2" name="Title 1"/>
          <p:cNvSpPr>
            <a:spLocks noGrp="1"/>
          </p:cNvSpPr>
          <p:nvPr>
            <p:ph type="title"/>
          </p:nvPr>
        </p:nvSpPr>
        <p:spPr>
          <a:xfrm>
            <a:off x="0" y="1535072"/>
            <a:ext cx="3124200" cy="1079751"/>
          </a:xfrm>
        </p:spPr>
        <p:txBody>
          <a:bodyPr>
            <a:normAutofit/>
          </a:bodyPr>
          <a:lstStyle/>
          <a:p>
            <a:r>
              <a:rPr lang="en-US" sz="2000" b="1" dirty="0">
                <a:solidFill>
                  <a:srgbClr val="FFFFFF"/>
                </a:solidFill>
              </a:rPr>
              <a:t>Welcome to the Virtual Learning Platform (VLP)</a:t>
            </a:r>
          </a:p>
        </p:txBody>
      </p:sp>
      <p:sp>
        <p:nvSpPr>
          <p:cNvPr id="25" name="Title 1"/>
          <p:cNvSpPr txBox="1">
            <a:spLocks/>
          </p:cNvSpPr>
          <p:nvPr/>
        </p:nvSpPr>
        <p:spPr>
          <a:xfrm>
            <a:off x="3757699" y="1479885"/>
            <a:ext cx="3128834" cy="1079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04B8D"/>
                </a:solidFill>
              </a:rPr>
              <a:t>Virtual </a:t>
            </a:r>
            <a:endParaRPr lang="en-US" sz="2400" b="1" dirty="0" smtClean="0">
              <a:solidFill>
                <a:srgbClr val="004B8D"/>
              </a:solidFill>
            </a:endParaRPr>
          </a:p>
          <a:p>
            <a:r>
              <a:rPr lang="en-US" sz="2400" b="1" dirty="0" smtClean="0">
                <a:solidFill>
                  <a:srgbClr val="004B8D"/>
                </a:solidFill>
              </a:rPr>
              <a:t>Learning </a:t>
            </a:r>
            <a:r>
              <a:rPr lang="en-US" sz="2400" b="1" dirty="0">
                <a:solidFill>
                  <a:srgbClr val="004B8D"/>
                </a:solidFill>
              </a:rPr>
              <a:t>Platform (VLP)</a:t>
            </a:r>
          </a:p>
          <a:p>
            <a:r>
              <a:rPr lang="en-US" sz="2400" b="1" dirty="0">
                <a:solidFill>
                  <a:srgbClr val="004B8D"/>
                </a:solidFill>
              </a:rPr>
              <a:t>User Guide</a:t>
            </a:r>
          </a:p>
        </p:txBody>
      </p:sp>
      <p:pic>
        <p:nvPicPr>
          <p:cNvPr id="1036" name="Picture 12" descr="3 Differences Between Chatbots and IVAs | Interactions"/>
          <p:cNvPicPr>
            <a:picLocks noChangeAspect="1" noChangeArrowheads="1"/>
          </p:cNvPicPr>
          <p:nvPr/>
        </p:nvPicPr>
        <p:blipFill rotWithShape="1">
          <a:blip r:embed="rId6">
            <a:extLst>
              <a:ext uri="{28A0092B-C50C-407E-A947-70E740481C1C}">
                <a14:useLocalDpi xmlns:a14="http://schemas.microsoft.com/office/drawing/2010/main" val="0"/>
              </a:ext>
            </a:extLst>
          </a:blip>
          <a:srcRect t="15714" b="5714"/>
          <a:stretch/>
        </p:blipFill>
        <p:spPr bwMode="auto">
          <a:xfrm rot="5400000">
            <a:off x="919678" y="2228483"/>
            <a:ext cx="5143501" cy="69696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072" y="3726528"/>
            <a:ext cx="2631584" cy="615553"/>
          </a:xfrm>
          <a:prstGeom prst="rect">
            <a:avLst/>
          </a:prstGeom>
          <a:noFill/>
        </p:spPr>
        <p:txBody>
          <a:bodyPr wrap="square" rtlCol="0">
            <a:spAutoFit/>
          </a:bodyPr>
          <a:lstStyle/>
          <a:p>
            <a:pPr algn="ctr"/>
            <a:r>
              <a:rPr lang="en-US" dirty="0" smtClean="0">
                <a:solidFill>
                  <a:srgbClr val="004B8D"/>
                </a:solidFill>
              </a:rPr>
              <a:t>May 2023</a:t>
            </a:r>
            <a:endParaRPr lang="en-US" dirty="0" smtClean="0">
              <a:solidFill>
                <a:srgbClr val="004B8D"/>
              </a:solidFill>
            </a:endParaRPr>
          </a:p>
          <a:p>
            <a:pPr algn="ctr"/>
            <a:r>
              <a:rPr lang="en-US" sz="1600" dirty="0" smtClean="0">
                <a:solidFill>
                  <a:srgbClr val="004B8D"/>
                </a:solidFill>
              </a:rPr>
              <a:t>Version </a:t>
            </a:r>
            <a:r>
              <a:rPr lang="en-US" sz="1600" dirty="0" smtClean="0">
                <a:solidFill>
                  <a:srgbClr val="004B8D"/>
                </a:solidFill>
              </a:rPr>
              <a:t>3</a:t>
            </a:r>
            <a:endParaRPr lang="en-US" sz="1600" dirty="0">
              <a:solidFill>
                <a:srgbClr val="004B8D"/>
              </a:solidFill>
            </a:endParaRPr>
          </a:p>
        </p:txBody>
      </p:sp>
    </p:spTree>
    <p:extLst>
      <p:ext uri="{BB962C8B-B14F-4D97-AF65-F5344CB8AC3E}">
        <p14:creationId xmlns:p14="http://schemas.microsoft.com/office/powerpoint/2010/main" val="3284790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Editing User Profile</a:t>
            </a:r>
            <a:endParaRPr lang="en-US" dirty="0"/>
          </a:p>
        </p:txBody>
      </p:sp>
      <p:pic>
        <p:nvPicPr>
          <p:cNvPr id="6" name="Picture 5"/>
          <p:cNvPicPr>
            <a:picLocks noChangeAspect="1"/>
          </p:cNvPicPr>
          <p:nvPr/>
        </p:nvPicPr>
        <p:blipFill rotWithShape="1">
          <a:blip r:embed="rId2"/>
          <a:srcRect t="9224" b="909"/>
          <a:stretch/>
        </p:blipFill>
        <p:spPr>
          <a:xfrm>
            <a:off x="1661252" y="2287902"/>
            <a:ext cx="4914899" cy="1681417"/>
          </a:xfrm>
          <a:prstGeom prst="rect">
            <a:avLst/>
          </a:prstGeom>
          <a:scene3d>
            <a:camera prst="orthographicFront"/>
            <a:lightRig rig="threePt" dir="t"/>
          </a:scene3d>
          <a:sp3d extrusionH="76200">
            <a:bevelT/>
            <a:extrusionClr>
              <a:schemeClr val="bg2">
                <a:lumMod val="50000"/>
              </a:schemeClr>
            </a:extrusionClr>
          </a:sp3d>
        </p:spPr>
      </p:pic>
      <p:sp>
        <p:nvSpPr>
          <p:cNvPr id="7" name="TextBox 6"/>
          <p:cNvSpPr txBox="1"/>
          <p:nvPr/>
        </p:nvSpPr>
        <p:spPr>
          <a:xfrm>
            <a:off x="292190" y="1335510"/>
            <a:ext cx="1657350" cy="1338828"/>
          </a:xfrm>
          <a:prstGeom prst="rect">
            <a:avLst/>
          </a:prstGeo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r>
              <a:rPr lang="en-US" sz="1350" dirty="0"/>
              <a:t>This will take the user to User Information where they may edit any details needed and then click save.</a:t>
            </a:r>
          </a:p>
        </p:txBody>
      </p:sp>
    </p:spTree>
    <p:extLst>
      <p:ext uri="{BB962C8B-B14F-4D97-AF65-F5344CB8AC3E}">
        <p14:creationId xmlns:p14="http://schemas.microsoft.com/office/powerpoint/2010/main" val="4021466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l"/>
            <a:r>
              <a:rPr lang="en-US" b="1" dirty="0"/>
              <a:t>Navigation</a:t>
            </a:r>
          </a:p>
        </p:txBody>
      </p:sp>
      <p:sp>
        <p:nvSpPr>
          <p:cNvPr id="6" name="TextBox 5"/>
          <p:cNvSpPr txBox="1"/>
          <p:nvPr/>
        </p:nvSpPr>
        <p:spPr>
          <a:xfrm>
            <a:off x="159600" y="790035"/>
            <a:ext cx="2571750" cy="1546577"/>
          </a:xfrm>
          <a:prstGeom prst="rect">
            <a:avLst/>
          </a:prstGeom>
          <a:solidFill>
            <a:schemeClr val="bg1"/>
          </a:solidFill>
          <a:scene3d>
            <a:camera prst="orthographicFront"/>
            <a:lightRig rig="threePt" dir="t"/>
          </a:scene3d>
          <a:sp3d>
            <a:bevelT/>
          </a:sp3d>
        </p:spPr>
        <p:txBody>
          <a:bodyPr wrap="square" rtlCol="0">
            <a:spAutoFit/>
          </a:bodyPr>
          <a:lstStyle/>
          <a:p>
            <a:r>
              <a:rPr lang="en-US" sz="1350" dirty="0"/>
              <a:t>Other options in the Navigation section:</a:t>
            </a:r>
          </a:p>
          <a:p>
            <a:pPr marL="214307" indent="-214307">
              <a:buFont typeface="Arial" panose="020B0604020202020204" pitchFamily="34" charset="0"/>
              <a:buChar char="•"/>
            </a:pPr>
            <a:r>
              <a:rPr lang="en-US" sz="1350" dirty="0"/>
              <a:t>Contact Us – will bring up email program</a:t>
            </a:r>
          </a:p>
          <a:p>
            <a:pPr marL="214307" indent="-214307">
              <a:buFont typeface="Arial" panose="020B0604020202020204" pitchFamily="34" charset="0"/>
              <a:buChar char="•"/>
            </a:pPr>
            <a:r>
              <a:rPr lang="en-US" sz="1350" dirty="0"/>
              <a:t>Web Application Menu- will take you back to the DESE Web Applications menu</a:t>
            </a:r>
          </a:p>
        </p:txBody>
      </p:sp>
      <p:pic>
        <p:nvPicPr>
          <p:cNvPr id="4" name="Content Placeholder 3"/>
          <p:cNvPicPr>
            <a:picLocks noGrp="1" noChangeAspect="1"/>
          </p:cNvPicPr>
          <p:nvPr>
            <p:ph sz="quarter" idx="11"/>
          </p:nvPr>
        </p:nvPicPr>
        <p:blipFill>
          <a:blip r:embed="rId3">
            <a:extLst/>
          </a:blip>
          <a:stretch>
            <a:fillRect/>
          </a:stretch>
        </p:blipFill>
        <p:spPr>
          <a:xfrm>
            <a:off x="2895600" y="1047750"/>
            <a:ext cx="1120183" cy="1830066"/>
          </a:xfrm>
          <a:prstGeom prst="rect">
            <a:avLst/>
          </a:prstGeom>
          <a:scene3d>
            <a:camera prst="orthographicFront"/>
            <a:lightRig rig="threePt" dir="t"/>
          </a:scene3d>
          <a:sp3d>
            <a:bevelT/>
          </a:sp3d>
        </p:spPr>
      </p:pic>
      <p:sp>
        <p:nvSpPr>
          <p:cNvPr id="10" name="Slide Number Placeholder 1"/>
          <p:cNvSpPr>
            <a:spLocks noGrp="1"/>
          </p:cNvSpPr>
          <p:nvPr>
            <p:ph type="sldNum" sz="quarter" idx="4"/>
          </p:nvPr>
        </p:nvSpPr>
        <p:spPr>
          <a:xfrm>
            <a:off x="5715884" y="687344"/>
            <a:ext cx="257175" cy="205383"/>
          </a:xfrm>
        </p:spPr>
        <p:txBody>
          <a:bodyPr/>
          <a:lstStyle/>
          <a:p>
            <a:fld id="{3B745311-16E5-4BEF-BFE6-36758A3427EB}" type="slidenum">
              <a:rPr lang="en-US" smtClean="0">
                <a:solidFill>
                  <a:schemeClr val="bg1"/>
                </a:solidFill>
              </a:rPr>
              <a:pPr/>
              <a:t>11</a:t>
            </a:fld>
            <a:endParaRPr lang="en-US" dirty="0">
              <a:solidFill>
                <a:schemeClr val="bg1"/>
              </a:solidFill>
            </a:endParaRPr>
          </a:p>
        </p:txBody>
      </p:sp>
      <p:pic>
        <p:nvPicPr>
          <p:cNvPr id="3" name="Picture 2"/>
          <p:cNvPicPr>
            <a:picLocks noChangeAspect="1"/>
          </p:cNvPicPr>
          <p:nvPr/>
        </p:nvPicPr>
        <p:blipFill>
          <a:blip r:embed="rId4"/>
          <a:stretch>
            <a:fillRect/>
          </a:stretch>
        </p:blipFill>
        <p:spPr>
          <a:xfrm>
            <a:off x="3988865" y="1733550"/>
            <a:ext cx="2843918" cy="2894303"/>
          </a:xfrm>
          <a:prstGeom prst="rect">
            <a:avLst/>
          </a:prstGeom>
        </p:spPr>
      </p:pic>
    </p:spTree>
    <p:extLst>
      <p:ext uri="{BB962C8B-B14F-4D97-AF65-F5344CB8AC3E}">
        <p14:creationId xmlns:p14="http://schemas.microsoft.com/office/powerpoint/2010/main" val="1621038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337" y="1297871"/>
            <a:ext cx="3329863" cy="2734927"/>
          </a:xfrm>
          <a:prstGeom prst="rect">
            <a:avLst/>
          </a:prstGeom>
        </p:spPr>
      </p:pic>
      <p:sp>
        <p:nvSpPr>
          <p:cNvPr id="2" name="Slide Number Placeholder 1"/>
          <p:cNvSpPr>
            <a:spLocks noGrp="1"/>
          </p:cNvSpPr>
          <p:nvPr>
            <p:ph type="sldNum" sz="quarter" idx="4"/>
          </p:nvPr>
        </p:nvSpPr>
        <p:spPr/>
        <p:txBody>
          <a:bodyPr/>
          <a:lstStyle/>
          <a:p>
            <a:fld id="{3B745311-16E5-4BEF-BFE6-36758A3427EB}" type="slidenum">
              <a:rPr lang="en-US" smtClean="0"/>
              <a:pPr/>
              <a:t>12</a:t>
            </a:fld>
            <a:endParaRPr lang="en-US" dirty="0"/>
          </a:p>
        </p:txBody>
      </p:sp>
      <p:sp>
        <p:nvSpPr>
          <p:cNvPr id="4" name="Text Placeholder 3"/>
          <p:cNvSpPr>
            <a:spLocks noGrp="1"/>
          </p:cNvSpPr>
          <p:nvPr>
            <p:ph type="body" sz="quarter" idx="10"/>
          </p:nvPr>
        </p:nvSpPr>
        <p:spPr/>
        <p:txBody>
          <a:bodyPr>
            <a:normAutofit/>
          </a:bodyPr>
          <a:lstStyle/>
          <a:p>
            <a:pPr algn="l"/>
            <a:r>
              <a:rPr lang="en-US" b="1" dirty="0"/>
              <a:t>VLP Homepage</a:t>
            </a:r>
          </a:p>
        </p:txBody>
      </p:sp>
      <p:sp>
        <p:nvSpPr>
          <p:cNvPr id="8" name="Oval 7"/>
          <p:cNvSpPr/>
          <p:nvPr/>
        </p:nvSpPr>
        <p:spPr>
          <a:xfrm>
            <a:off x="2182763" y="1269915"/>
            <a:ext cx="360226" cy="143150"/>
          </a:xfrm>
          <a:prstGeom prst="ellipse">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2542989" y="1279512"/>
            <a:ext cx="315527" cy="133553"/>
          </a:xfrm>
          <a:prstGeom prst="ellipse">
            <a:avLst/>
          </a:prstGeom>
          <a:noFill/>
          <a:ln>
            <a:solidFill>
              <a:srgbClr val="BD1D71"/>
            </a:solidFill>
          </a:ln>
          <a:effectLst>
            <a:glow rad="63500">
              <a:srgbClr val="BD1D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2832276" y="1278611"/>
            <a:ext cx="247789" cy="148008"/>
          </a:xfrm>
          <a:prstGeom prst="ellipse">
            <a:avLst/>
          </a:prstGeom>
          <a:noFill/>
          <a:ln>
            <a:solidFill>
              <a:srgbClr val="59A23C"/>
            </a:solidFill>
          </a:ln>
          <a:effectLst>
            <a:glow rad="63500">
              <a:srgbClr val="59A23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3080065" y="1274713"/>
            <a:ext cx="219089" cy="143150"/>
          </a:xfrm>
          <a:prstGeom prst="ellipse">
            <a:avLst/>
          </a:prstGeom>
          <a:noFill/>
          <a:ln>
            <a:solidFill>
              <a:srgbClr val="D7481B"/>
            </a:solidFill>
          </a:ln>
          <a:effectLst>
            <a:glow rad="63500">
              <a:srgbClr val="D7481B">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p:cNvSpPr/>
          <p:nvPr/>
        </p:nvSpPr>
        <p:spPr>
          <a:xfrm>
            <a:off x="3321765" y="1289979"/>
            <a:ext cx="317543" cy="128694"/>
          </a:xfrm>
          <a:prstGeom prst="ellipse">
            <a:avLst/>
          </a:prstGeom>
          <a:noFill/>
          <a:ln>
            <a:solidFill>
              <a:srgbClr val="7030A0"/>
            </a:solidFill>
          </a:ln>
          <a:effectLst>
            <a:glow rad="635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8" name="Group 37"/>
          <p:cNvGrpSpPr/>
          <p:nvPr/>
        </p:nvGrpSpPr>
        <p:grpSpPr>
          <a:xfrm>
            <a:off x="1023544" y="1659778"/>
            <a:ext cx="4685964" cy="900050"/>
            <a:chOff x="2144759" y="1744733"/>
            <a:chExt cx="6247952" cy="1200067"/>
          </a:xfrm>
        </p:grpSpPr>
        <p:sp>
          <p:nvSpPr>
            <p:cNvPr id="20" name="TextBox 19"/>
            <p:cNvSpPr txBox="1"/>
            <p:nvPr/>
          </p:nvSpPr>
          <p:spPr>
            <a:xfrm>
              <a:off x="5649511" y="1744733"/>
              <a:ext cx="2743200" cy="1046440"/>
            </a:xfrm>
            <a:prstGeom prst="rect">
              <a:avLst/>
            </a:prstGeom>
            <a:solidFill>
              <a:schemeClr val="bg1"/>
            </a:solidFill>
            <a:ln>
              <a:solidFill>
                <a:schemeClr val="bg1">
                  <a:lumMod val="50000"/>
                </a:schemeClr>
              </a:solidFill>
            </a:ln>
            <a:effectLst/>
            <a:scene3d>
              <a:camera prst="orthographicFront"/>
              <a:lightRig rig="threePt" dir="t"/>
            </a:scene3d>
            <a:sp3d>
              <a:bevelT/>
            </a:sp3d>
          </p:spPr>
          <p:txBody>
            <a:bodyPr wrap="square" rtlCol="0">
              <a:spAutoFit/>
            </a:bodyPr>
            <a:lstStyle/>
            <a:p>
              <a:r>
                <a:rPr lang="en-US" sz="900" b="1" u="sng" dirty="0"/>
                <a:t/>
              </a:r>
              <a:br>
                <a:rPr lang="en-US" sz="900" b="1" u="sng" dirty="0"/>
              </a:br>
              <a:r>
                <a:rPr lang="en-US" sz="900" b="1" u="sng" dirty="0"/>
                <a:t>Home</a:t>
              </a:r>
              <a:r>
                <a:rPr lang="en-US" sz="900" dirty="0"/>
                <a:t> – directs the user to the homepage where users may access the Pillars of the Virtual Learning Platform.</a:t>
              </a:r>
              <a:br>
                <a:rPr lang="en-US" sz="900" dirty="0"/>
              </a:br>
              <a:endParaRPr lang="en-US" sz="900" dirty="0"/>
            </a:p>
          </p:txBody>
        </p:sp>
        <p:sp>
          <p:nvSpPr>
            <p:cNvPr id="21" name="Oval 20"/>
            <p:cNvSpPr/>
            <p:nvPr/>
          </p:nvSpPr>
          <p:spPr>
            <a:xfrm>
              <a:off x="2144759" y="2655896"/>
              <a:ext cx="548433" cy="288904"/>
            </a:xfrm>
            <a:prstGeom prst="ellipse">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TextBox 18"/>
          <p:cNvSpPr txBox="1"/>
          <p:nvPr/>
        </p:nvSpPr>
        <p:spPr>
          <a:xfrm>
            <a:off x="992136" y="2310345"/>
            <a:ext cx="2076675" cy="923330"/>
          </a:xfrm>
          <a:prstGeom prst="rect">
            <a:avLst/>
          </a:prstGeom>
          <a:solidFill>
            <a:schemeClr val="bg1"/>
          </a:solidFill>
          <a:ln>
            <a:solidFill>
              <a:schemeClr val="bg1">
                <a:lumMod val="50000"/>
              </a:schemeClr>
            </a:solidFill>
          </a:ln>
          <a:effectLst/>
          <a:scene3d>
            <a:camera prst="orthographicFront"/>
            <a:lightRig rig="threePt" dir="t"/>
          </a:scene3d>
          <a:sp3d>
            <a:bevelT/>
          </a:sp3d>
        </p:spPr>
        <p:txBody>
          <a:bodyPr wrap="square" rtlCol="0">
            <a:spAutoFit/>
          </a:bodyPr>
          <a:lstStyle/>
          <a:p>
            <a:r>
              <a:rPr lang="en-US" sz="900" b="1" u="sng" dirty="0"/>
              <a:t/>
            </a:r>
            <a:br>
              <a:rPr lang="en-US" sz="900" b="1" u="sng" dirty="0"/>
            </a:br>
            <a:r>
              <a:rPr lang="en-US" sz="900" b="1" u="sng" dirty="0"/>
              <a:t>Dashboard </a:t>
            </a:r>
            <a:r>
              <a:rPr lang="en-US" sz="900" b="1" dirty="0"/>
              <a:t>– </a:t>
            </a:r>
            <a:r>
              <a:rPr lang="en-US" sz="900" dirty="0"/>
              <a:t>Users will be able to access the different Pillars, Professional Learning Modules, and Assessments from the dashboard. </a:t>
            </a:r>
            <a:br>
              <a:rPr lang="en-US" sz="900" dirty="0"/>
            </a:br>
            <a:endParaRPr lang="en-US" sz="900" dirty="0"/>
          </a:p>
        </p:txBody>
      </p:sp>
      <p:sp>
        <p:nvSpPr>
          <p:cNvPr id="33" name="Oval 32"/>
          <p:cNvSpPr/>
          <p:nvPr/>
        </p:nvSpPr>
        <p:spPr>
          <a:xfrm>
            <a:off x="1023545" y="2400300"/>
            <a:ext cx="633806" cy="265035"/>
          </a:xfrm>
          <a:prstGeom prst="ellipse">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24966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337" y="1297871"/>
            <a:ext cx="3329863" cy="2734927"/>
          </a:xfrm>
          <a:prstGeom prst="rect">
            <a:avLst/>
          </a:prstGeom>
        </p:spPr>
      </p:pic>
      <p:sp>
        <p:nvSpPr>
          <p:cNvPr id="2" name="Slide Number Placeholder 1"/>
          <p:cNvSpPr>
            <a:spLocks noGrp="1"/>
          </p:cNvSpPr>
          <p:nvPr>
            <p:ph type="sldNum" sz="quarter" idx="4"/>
          </p:nvPr>
        </p:nvSpPr>
        <p:spPr/>
        <p:txBody>
          <a:bodyPr/>
          <a:lstStyle/>
          <a:p>
            <a:fld id="{3B745311-16E5-4BEF-BFE6-36758A3427EB}" type="slidenum">
              <a:rPr lang="en-US" smtClean="0"/>
              <a:pPr/>
              <a:t>13</a:t>
            </a:fld>
            <a:endParaRPr lang="en-US" dirty="0"/>
          </a:p>
        </p:txBody>
      </p:sp>
      <p:sp>
        <p:nvSpPr>
          <p:cNvPr id="4" name="Text Placeholder 3"/>
          <p:cNvSpPr>
            <a:spLocks noGrp="1"/>
          </p:cNvSpPr>
          <p:nvPr>
            <p:ph type="body" sz="quarter" idx="10"/>
          </p:nvPr>
        </p:nvSpPr>
        <p:spPr/>
        <p:txBody>
          <a:bodyPr>
            <a:normAutofit/>
          </a:bodyPr>
          <a:lstStyle/>
          <a:p>
            <a:pPr algn="l"/>
            <a:r>
              <a:rPr lang="en-US" b="1" dirty="0"/>
              <a:t>VLP Homepage</a:t>
            </a:r>
          </a:p>
        </p:txBody>
      </p:sp>
      <p:sp>
        <p:nvSpPr>
          <p:cNvPr id="8" name="Oval 7"/>
          <p:cNvSpPr/>
          <p:nvPr/>
        </p:nvSpPr>
        <p:spPr>
          <a:xfrm>
            <a:off x="2198615" y="1289894"/>
            <a:ext cx="360226" cy="143150"/>
          </a:xfrm>
          <a:prstGeom prst="ellipse">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2538556" y="1297872"/>
            <a:ext cx="315527" cy="133553"/>
          </a:xfrm>
          <a:prstGeom prst="ellipse">
            <a:avLst/>
          </a:prstGeom>
          <a:noFill/>
          <a:ln>
            <a:solidFill>
              <a:srgbClr val="BD1D71"/>
            </a:solidFill>
          </a:ln>
          <a:effectLst>
            <a:glow rad="63500">
              <a:srgbClr val="BD1D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2834061" y="1283417"/>
            <a:ext cx="247789" cy="148008"/>
          </a:xfrm>
          <a:prstGeom prst="ellipse">
            <a:avLst/>
          </a:prstGeom>
          <a:noFill/>
          <a:ln>
            <a:solidFill>
              <a:srgbClr val="59A23C"/>
            </a:solidFill>
          </a:ln>
          <a:effectLst>
            <a:glow rad="63500">
              <a:srgbClr val="59A23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3105354" y="1274672"/>
            <a:ext cx="219089" cy="143150"/>
          </a:xfrm>
          <a:prstGeom prst="ellipse">
            <a:avLst/>
          </a:prstGeom>
          <a:noFill/>
          <a:ln>
            <a:solidFill>
              <a:srgbClr val="D7481B"/>
            </a:solidFill>
          </a:ln>
          <a:effectLst>
            <a:glow rad="63500">
              <a:srgbClr val="D7481B">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p:cNvSpPr/>
          <p:nvPr/>
        </p:nvSpPr>
        <p:spPr>
          <a:xfrm>
            <a:off x="3340291" y="1289894"/>
            <a:ext cx="317543" cy="128694"/>
          </a:xfrm>
          <a:prstGeom prst="ellipse">
            <a:avLst/>
          </a:prstGeom>
          <a:noFill/>
          <a:ln>
            <a:solidFill>
              <a:srgbClr val="7030A0"/>
            </a:solidFill>
          </a:ln>
          <a:effectLst>
            <a:glow rad="635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872094" y="2074894"/>
            <a:ext cx="2057400" cy="646331"/>
          </a:xfrm>
          <a:prstGeom prst="rect">
            <a:avLst/>
          </a:prstGeom>
          <a:solidFill>
            <a:schemeClr val="bg1"/>
          </a:solidFill>
          <a:ln>
            <a:solidFill>
              <a:schemeClr val="bg1">
                <a:lumMod val="50000"/>
              </a:schemeClr>
            </a:solidFill>
          </a:ln>
          <a:effectLst/>
          <a:scene3d>
            <a:camera prst="orthographicFront"/>
            <a:lightRig rig="threePt" dir="t"/>
          </a:scene3d>
          <a:sp3d>
            <a:bevelT/>
          </a:sp3d>
        </p:spPr>
        <p:txBody>
          <a:bodyPr wrap="square" rtlCol="0">
            <a:spAutoFit/>
          </a:bodyPr>
          <a:lstStyle/>
          <a:p>
            <a:endParaRPr lang="en-US" sz="900" b="1" u="sng" dirty="0"/>
          </a:p>
          <a:p>
            <a:r>
              <a:rPr lang="en-US" sz="900" b="1" u="sng" dirty="0"/>
              <a:t>About</a:t>
            </a:r>
            <a:r>
              <a:rPr lang="en-US" sz="900" b="1" dirty="0"/>
              <a:t> </a:t>
            </a:r>
            <a:r>
              <a:rPr lang="en-US" sz="900" dirty="0"/>
              <a:t> - This is were details about the VLP application can be found.</a:t>
            </a:r>
            <a:br>
              <a:rPr lang="en-US" sz="900" dirty="0"/>
            </a:br>
            <a:endParaRPr lang="en-US" sz="900" dirty="0"/>
          </a:p>
        </p:txBody>
      </p:sp>
      <p:sp>
        <p:nvSpPr>
          <p:cNvPr id="33" name="Oval 32"/>
          <p:cNvSpPr/>
          <p:nvPr/>
        </p:nvSpPr>
        <p:spPr>
          <a:xfrm>
            <a:off x="868123" y="2228850"/>
            <a:ext cx="432100" cy="171450"/>
          </a:xfrm>
          <a:prstGeom prst="ellipse">
            <a:avLst/>
          </a:prstGeom>
          <a:noFill/>
          <a:ln>
            <a:solidFill>
              <a:srgbClr val="59A23C"/>
            </a:solidFill>
          </a:ln>
          <a:effectLst>
            <a:glow rad="63500">
              <a:srgbClr val="59A23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3920302" y="3424887"/>
            <a:ext cx="2057400" cy="646331"/>
          </a:xfrm>
          <a:prstGeom prst="rect">
            <a:avLst/>
          </a:prstGeom>
          <a:solidFill>
            <a:schemeClr val="bg1"/>
          </a:solidFill>
          <a:ln>
            <a:solidFill>
              <a:schemeClr val="bg1">
                <a:lumMod val="50000"/>
              </a:schemeClr>
            </a:solidFill>
          </a:ln>
          <a:effectLst/>
          <a:scene3d>
            <a:camera prst="orthographicFront"/>
            <a:lightRig rig="threePt" dir="t"/>
          </a:scene3d>
          <a:sp3d>
            <a:bevelT/>
          </a:sp3d>
        </p:spPr>
        <p:txBody>
          <a:bodyPr wrap="square" rtlCol="0">
            <a:spAutoFit/>
          </a:bodyPr>
          <a:lstStyle/>
          <a:p>
            <a:endParaRPr lang="en-US" sz="900" b="1" u="sng" dirty="0"/>
          </a:p>
          <a:p>
            <a:r>
              <a:rPr lang="en-US" sz="900" b="1" u="sng" dirty="0"/>
              <a:t>News </a:t>
            </a:r>
            <a:r>
              <a:rPr lang="en-US" sz="900" b="1" dirty="0"/>
              <a:t> - </a:t>
            </a:r>
            <a:r>
              <a:rPr lang="en-US" sz="900" dirty="0"/>
              <a:t>this page will display updates or system information.</a:t>
            </a:r>
            <a:br>
              <a:rPr lang="en-US" sz="900" dirty="0"/>
            </a:br>
            <a:endParaRPr lang="en-US" sz="900" dirty="0"/>
          </a:p>
        </p:txBody>
      </p:sp>
      <p:sp>
        <p:nvSpPr>
          <p:cNvPr id="34" name="Oval 33"/>
          <p:cNvSpPr/>
          <p:nvPr/>
        </p:nvSpPr>
        <p:spPr>
          <a:xfrm>
            <a:off x="3920303" y="3545394"/>
            <a:ext cx="423098" cy="226507"/>
          </a:xfrm>
          <a:prstGeom prst="ellipse">
            <a:avLst/>
          </a:prstGeom>
          <a:noFill/>
          <a:ln>
            <a:solidFill>
              <a:srgbClr val="BD1D71"/>
            </a:solidFill>
          </a:ln>
          <a:effectLst>
            <a:glow rad="63500">
              <a:srgbClr val="BD1D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58376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602" y="1331500"/>
            <a:ext cx="3329863" cy="2734927"/>
          </a:xfrm>
          <a:prstGeom prst="rect">
            <a:avLst/>
          </a:prstGeom>
        </p:spPr>
      </p:pic>
      <p:sp>
        <p:nvSpPr>
          <p:cNvPr id="2" name="Slide Number Placeholder 1"/>
          <p:cNvSpPr>
            <a:spLocks noGrp="1"/>
          </p:cNvSpPr>
          <p:nvPr>
            <p:ph type="sldNum" sz="quarter" idx="4"/>
          </p:nvPr>
        </p:nvSpPr>
        <p:spPr/>
        <p:txBody>
          <a:bodyPr/>
          <a:lstStyle/>
          <a:p>
            <a:fld id="{3B745311-16E5-4BEF-BFE6-36758A3427EB}" type="slidenum">
              <a:rPr lang="en-US" smtClean="0"/>
              <a:pPr/>
              <a:t>14</a:t>
            </a:fld>
            <a:endParaRPr lang="en-US" dirty="0"/>
          </a:p>
        </p:txBody>
      </p:sp>
      <p:sp>
        <p:nvSpPr>
          <p:cNvPr id="4" name="Text Placeholder 3"/>
          <p:cNvSpPr>
            <a:spLocks noGrp="1"/>
          </p:cNvSpPr>
          <p:nvPr>
            <p:ph type="body" sz="quarter" idx="10"/>
          </p:nvPr>
        </p:nvSpPr>
        <p:spPr/>
        <p:txBody>
          <a:bodyPr>
            <a:normAutofit/>
          </a:bodyPr>
          <a:lstStyle/>
          <a:p>
            <a:pPr algn="l"/>
            <a:r>
              <a:rPr lang="en-US" b="1" dirty="0"/>
              <a:t>VLP Homepage</a:t>
            </a:r>
          </a:p>
        </p:txBody>
      </p:sp>
      <p:sp>
        <p:nvSpPr>
          <p:cNvPr id="8" name="Oval 7"/>
          <p:cNvSpPr/>
          <p:nvPr/>
        </p:nvSpPr>
        <p:spPr>
          <a:xfrm>
            <a:off x="2749382" y="1310424"/>
            <a:ext cx="360226" cy="143150"/>
          </a:xfrm>
          <a:prstGeom prst="ellipse">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3095977" y="1304833"/>
            <a:ext cx="315527" cy="133553"/>
          </a:xfrm>
          <a:prstGeom prst="ellipse">
            <a:avLst/>
          </a:prstGeom>
          <a:noFill/>
          <a:ln>
            <a:solidFill>
              <a:srgbClr val="BD1D71"/>
            </a:solidFill>
          </a:ln>
          <a:effectLst>
            <a:glow rad="63500">
              <a:srgbClr val="BD1D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3458687" y="1310424"/>
            <a:ext cx="247789" cy="148008"/>
          </a:xfrm>
          <a:prstGeom prst="ellipse">
            <a:avLst/>
          </a:prstGeom>
          <a:noFill/>
          <a:ln>
            <a:solidFill>
              <a:srgbClr val="59A23C"/>
            </a:solidFill>
          </a:ln>
          <a:effectLst>
            <a:glow rad="63500">
              <a:srgbClr val="59A23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3729980" y="1310424"/>
            <a:ext cx="219089" cy="143150"/>
          </a:xfrm>
          <a:prstGeom prst="ellipse">
            <a:avLst/>
          </a:prstGeom>
          <a:noFill/>
          <a:ln>
            <a:solidFill>
              <a:srgbClr val="D7481B"/>
            </a:solidFill>
          </a:ln>
          <a:effectLst>
            <a:glow rad="63500">
              <a:srgbClr val="D7481B">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p:cNvSpPr/>
          <p:nvPr/>
        </p:nvSpPr>
        <p:spPr>
          <a:xfrm>
            <a:off x="3968707" y="1317890"/>
            <a:ext cx="317543" cy="128694"/>
          </a:xfrm>
          <a:prstGeom prst="ellipse">
            <a:avLst/>
          </a:prstGeom>
          <a:noFill/>
          <a:ln>
            <a:solidFill>
              <a:srgbClr val="7030A0"/>
            </a:solidFill>
          </a:ln>
          <a:effectLst>
            <a:glow rad="635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415711" y="2283258"/>
            <a:ext cx="2053603" cy="784830"/>
          </a:xfrm>
          <a:prstGeom prst="rect">
            <a:avLst/>
          </a:prstGeom>
          <a:solidFill>
            <a:schemeClr val="bg1"/>
          </a:solidFill>
          <a:ln>
            <a:solidFill>
              <a:schemeClr val="bg1">
                <a:lumMod val="50000"/>
              </a:schemeClr>
            </a:solidFill>
          </a:ln>
          <a:effectLst/>
          <a:scene3d>
            <a:camera prst="orthographicFront"/>
            <a:lightRig rig="threePt" dir="t"/>
          </a:scene3d>
          <a:sp3d>
            <a:bevelT/>
          </a:sp3d>
        </p:spPr>
        <p:txBody>
          <a:bodyPr wrap="square" rtlCol="0">
            <a:spAutoFit/>
          </a:bodyPr>
          <a:lstStyle/>
          <a:p>
            <a:endParaRPr lang="en-US" sz="900" b="1" u="sng" dirty="0"/>
          </a:p>
          <a:p>
            <a:r>
              <a:rPr lang="en-US" sz="900" b="1" u="sng" dirty="0"/>
              <a:t>FAQ</a:t>
            </a:r>
            <a:r>
              <a:rPr lang="en-US" sz="900" dirty="0"/>
              <a:t> – This page is a quick reference for users to get answers to some common </a:t>
            </a:r>
            <a:r>
              <a:rPr lang="en-US" sz="900" dirty="0"/>
              <a:t>questions, and how-to guides. </a:t>
            </a:r>
            <a:r>
              <a:rPr lang="en-US" sz="900" dirty="0"/>
              <a:t/>
            </a:r>
            <a:br>
              <a:rPr lang="en-US" sz="900" dirty="0"/>
            </a:br>
            <a:endParaRPr lang="en-US" sz="900" dirty="0"/>
          </a:p>
        </p:txBody>
      </p:sp>
      <p:sp>
        <p:nvSpPr>
          <p:cNvPr id="34" name="TextBox 33"/>
          <p:cNvSpPr txBox="1"/>
          <p:nvPr/>
        </p:nvSpPr>
        <p:spPr>
          <a:xfrm>
            <a:off x="3785441" y="3154012"/>
            <a:ext cx="2053603" cy="646331"/>
          </a:xfrm>
          <a:prstGeom prst="rect">
            <a:avLst/>
          </a:prstGeom>
          <a:solidFill>
            <a:schemeClr val="bg1"/>
          </a:solidFill>
          <a:ln>
            <a:solidFill>
              <a:schemeClr val="bg1">
                <a:lumMod val="50000"/>
              </a:schemeClr>
            </a:solidFill>
          </a:ln>
          <a:effectLst/>
          <a:scene3d>
            <a:camera prst="orthographicFront"/>
            <a:lightRig rig="threePt" dir="t"/>
          </a:scene3d>
          <a:sp3d>
            <a:bevelT/>
          </a:sp3d>
        </p:spPr>
        <p:txBody>
          <a:bodyPr wrap="square" rtlCol="0">
            <a:spAutoFit/>
          </a:bodyPr>
          <a:lstStyle/>
          <a:p>
            <a:endParaRPr lang="en-US" sz="900" b="1" u="sng" dirty="0"/>
          </a:p>
          <a:p>
            <a:r>
              <a:rPr lang="en-US" sz="900" b="1" u="sng" dirty="0"/>
              <a:t>Reports</a:t>
            </a:r>
            <a:r>
              <a:rPr lang="en-US" sz="900" dirty="0"/>
              <a:t> – This page allows the user to generate the reports available to them, and to print transcripts.</a:t>
            </a:r>
          </a:p>
        </p:txBody>
      </p:sp>
      <p:sp>
        <p:nvSpPr>
          <p:cNvPr id="37" name="Oval 36"/>
          <p:cNvSpPr/>
          <p:nvPr/>
        </p:nvSpPr>
        <p:spPr>
          <a:xfrm>
            <a:off x="3829050" y="3294472"/>
            <a:ext cx="457200" cy="191678"/>
          </a:xfrm>
          <a:prstGeom prst="ellipse">
            <a:avLst/>
          </a:prstGeom>
          <a:noFill/>
          <a:ln>
            <a:solidFill>
              <a:srgbClr val="7030A0"/>
            </a:solidFill>
          </a:ln>
          <a:effectLst>
            <a:glow rad="635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rot="10800000">
            <a:off x="332971" y="2454806"/>
            <a:ext cx="445707" cy="183764"/>
          </a:xfrm>
          <a:prstGeom prst="ellipse">
            <a:avLst/>
          </a:prstGeom>
          <a:noFill/>
          <a:ln>
            <a:solidFill>
              <a:srgbClr val="D7481B"/>
            </a:solidFill>
          </a:ln>
          <a:effectLst>
            <a:glow rad="63500">
              <a:srgbClr val="D7481B">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62174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667" y="1147523"/>
            <a:ext cx="3565838" cy="2928741"/>
          </a:xfrm>
          <a:prstGeom prst="rect">
            <a:avLst/>
          </a:prstGeom>
        </p:spPr>
      </p:pic>
      <p:sp>
        <p:nvSpPr>
          <p:cNvPr id="2" name="Slide Number Placeholder 1"/>
          <p:cNvSpPr>
            <a:spLocks noGrp="1"/>
          </p:cNvSpPr>
          <p:nvPr>
            <p:ph type="sldNum" sz="quarter" idx="4"/>
          </p:nvPr>
        </p:nvSpPr>
        <p:spPr/>
        <p:txBody>
          <a:bodyPr/>
          <a:lstStyle/>
          <a:p>
            <a:fld id="{3B745311-16E5-4BEF-BFE6-36758A3427EB}" type="slidenum">
              <a:rPr lang="en-US" smtClean="0"/>
              <a:pPr/>
              <a:t>15</a:t>
            </a:fld>
            <a:endParaRPr lang="en-US" dirty="0"/>
          </a:p>
        </p:txBody>
      </p:sp>
      <p:sp>
        <p:nvSpPr>
          <p:cNvPr id="4" name="Text Placeholder 3"/>
          <p:cNvSpPr>
            <a:spLocks noGrp="1"/>
          </p:cNvSpPr>
          <p:nvPr>
            <p:ph type="body" sz="quarter" idx="10"/>
          </p:nvPr>
        </p:nvSpPr>
        <p:spPr/>
        <p:txBody>
          <a:bodyPr>
            <a:normAutofit/>
          </a:bodyPr>
          <a:lstStyle/>
          <a:p>
            <a:pPr algn="l"/>
            <a:r>
              <a:rPr lang="en-US" b="1" dirty="0"/>
              <a:t>Accessing  Pillars</a:t>
            </a:r>
          </a:p>
        </p:txBody>
      </p:sp>
      <p:sp>
        <p:nvSpPr>
          <p:cNvPr id="23" name="TextBox 22"/>
          <p:cNvSpPr txBox="1"/>
          <p:nvPr/>
        </p:nvSpPr>
        <p:spPr>
          <a:xfrm>
            <a:off x="438110" y="1705130"/>
            <a:ext cx="1457325" cy="1477328"/>
          </a:xfrm>
          <a:prstGeom prst="rect">
            <a:avLst/>
          </a:prstGeom>
          <a:solidFill>
            <a:schemeClr val="bg1"/>
          </a:solidFill>
          <a:scene3d>
            <a:camera prst="orthographicFront"/>
            <a:lightRig rig="threePt" dir="t"/>
          </a:scene3d>
          <a:sp3d>
            <a:bevelT/>
          </a:sp3d>
        </p:spPr>
        <p:txBody>
          <a:bodyPr wrap="square" rtlCol="0">
            <a:spAutoFit/>
          </a:bodyPr>
          <a:lstStyle/>
          <a:p>
            <a:r>
              <a:rPr lang="en-US" sz="1500" dirty="0"/>
              <a:t>Users will access the Pillars of VLP </a:t>
            </a:r>
            <a:r>
              <a:rPr lang="en-US" sz="1500" dirty="0"/>
              <a:t>by clicking the </a:t>
            </a:r>
            <a:r>
              <a:rPr lang="en-US" sz="1500" dirty="0"/>
              <a:t>tiles on the home page.</a:t>
            </a:r>
          </a:p>
        </p:txBody>
      </p:sp>
      <p:sp>
        <p:nvSpPr>
          <p:cNvPr id="24" name="Right Arrow 23"/>
          <p:cNvSpPr/>
          <p:nvPr/>
        </p:nvSpPr>
        <p:spPr>
          <a:xfrm>
            <a:off x="2914303" y="3298787"/>
            <a:ext cx="628650" cy="1143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51139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7250" y="670543"/>
            <a:ext cx="3829050" cy="444368"/>
          </a:xfrm>
        </p:spPr>
        <p:txBody>
          <a:bodyPr>
            <a:normAutofit lnSpcReduction="10000"/>
          </a:bodyPr>
          <a:lstStyle/>
          <a:p>
            <a:pPr algn="l"/>
            <a:r>
              <a:rPr lang="en-US" b="1" dirty="0"/>
              <a:t>Accessing Pillars</a:t>
            </a:r>
          </a:p>
        </p:txBody>
      </p:sp>
      <p:sp>
        <p:nvSpPr>
          <p:cNvPr id="7" name="TextBox 6"/>
          <p:cNvSpPr txBox="1"/>
          <p:nvPr/>
        </p:nvSpPr>
        <p:spPr>
          <a:xfrm>
            <a:off x="942975" y="2026215"/>
            <a:ext cx="1485900" cy="1962076"/>
          </a:xfrm>
          <a:prstGeom prst="rect">
            <a:avLst/>
          </a:prstGeom>
          <a:solidFill>
            <a:schemeClr val="bg1"/>
          </a:solidFill>
          <a:scene3d>
            <a:camera prst="orthographicFront"/>
            <a:lightRig rig="threePt" dir="t"/>
          </a:scene3d>
          <a:sp3d>
            <a:bevelT/>
          </a:sp3d>
        </p:spPr>
        <p:txBody>
          <a:bodyPr wrap="square" rtlCol="0">
            <a:spAutoFit/>
          </a:bodyPr>
          <a:lstStyle/>
          <a:p>
            <a:r>
              <a:rPr lang="en-US" sz="1350" dirty="0"/>
              <a:t>The user can then access Professional Learning Modules (PLMs) from this page or change the pillar and access other PLMs.</a:t>
            </a:r>
          </a:p>
        </p:txBody>
      </p:sp>
      <p:pic>
        <p:nvPicPr>
          <p:cNvPr id="3" name="Picture 2"/>
          <p:cNvPicPr>
            <a:picLocks noChangeAspect="1"/>
          </p:cNvPicPr>
          <p:nvPr/>
        </p:nvPicPr>
        <p:blipFill>
          <a:blip r:embed="rId3"/>
          <a:stretch>
            <a:fillRect/>
          </a:stretch>
        </p:blipFill>
        <p:spPr>
          <a:xfrm>
            <a:off x="2514601" y="1961896"/>
            <a:ext cx="3421759" cy="2095754"/>
          </a:xfrm>
          <a:prstGeom prst="rect">
            <a:avLst/>
          </a:prstGeom>
          <a:effectLst>
            <a:outerShdw blurRad="50800" dist="38100" dir="8100000" algn="tr" rotWithShape="0">
              <a:schemeClr val="bg2">
                <a:lumMod val="50000"/>
                <a:alpha val="40000"/>
              </a:schemeClr>
            </a:outerShdw>
          </a:effectLst>
          <a:scene3d>
            <a:camera prst="orthographicFront"/>
            <a:lightRig rig="threePt" dir="t"/>
          </a:scene3d>
          <a:sp3d>
            <a:bevelT/>
          </a:sp3d>
        </p:spPr>
      </p:pic>
      <p:sp>
        <p:nvSpPr>
          <p:cNvPr id="8" name="Slide Number Placeholder 1"/>
          <p:cNvSpPr>
            <a:spLocks noGrp="1"/>
          </p:cNvSpPr>
          <p:nvPr>
            <p:ph type="sldNum" sz="quarter" idx="4"/>
          </p:nvPr>
        </p:nvSpPr>
        <p:spPr>
          <a:xfrm>
            <a:off x="5679184" y="687344"/>
            <a:ext cx="257175" cy="205383"/>
          </a:xfrm>
        </p:spPr>
        <p:txBody>
          <a:bodyPr/>
          <a:lstStyle/>
          <a:p>
            <a:fld id="{3B745311-16E5-4BEF-BFE6-36758A3427EB}" type="slidenum">
              <a:rPr lang="en-US" smtClean="0">
                <a:solidFill>
                  <a:schemeClr val="bg1"/>
                </a:solidFill>
              </a:rPr>
              <a:pPr/>
              <a:t>16</a:t>
            </a:fld>
            <a:endParaRPr lang="en-US" dirty="0">
              <a:solidFill>
                <a:schemeClr val="bg1"/>
              </a:solidFill>
            </a:endParaRPr>
          </a:p>
        </p:txBody>
      </p:sp>
      <p:sp>
        <p:nvSpPr>
          <p:cNvPr id="9" name="Text Placeholder 3"/>
          <p:cNvSpPr txBox="1">
            <a:spLocks/>
          </p:cNvSpPr>
          <p:nvPr/>
        </p:nvSpPr>
        <p:spPr>
          <a:xfrm>
            <a:off x="228600" y="36807"/>
            <a:ext cx="4800600" cy="592491"/>
          </a:xfrm>
          <a:prstGeom prst="rect">
            <a:avLst/>
          </a:prstGeom>
        </p:spPr>
        <p:txBody>
          <a:bodyPr vert="horz" lIns="91440" tIns="45720" rIns="91440" bIns="45720" rtlCol="0">
            <a:normAutofit/>
          </a:bodyPr>
          <a:lstStyle>
            <a:lvl1pPr marL="84534" indent="0" algn="ctr" defTabSz="685800" rtl="0" eaLnBrk="1" latinLnBrk="0" hangingPunct="1">
              <a:spcBef>
                <a:spcPct val="20000"/>
              </a:spcBef>
              <a:buClr>
                <a:srgbClr val="00B050"/>
              </a:buClr>
              <a:buFont typeface="Arial" panose="020B0604020202020204" pitchFamily="34" charset="0"/>
              <a:buNone/>
              <a:defRPr sz="2400" kern="1200" baseline="0">
                <a:solidFill>
                  <a:schemeClr val="bg1"/>
                </a:solidFill>
                <a:latin typeface="+mn-lt"/>
                <a:ea typeface="+mn-ea"/>
                <a:cs typeface="+mn-cs"/>
              </a:defRPr>
            </a:lvl1pPr>
            <a:lvl2pPr marL="640556" indent="-297656" algn="l" defTabSz="685800" rtl="0" eaLnBrk="1" latinLnBrk="0" hangingPunct="1">
              <a:spcBef>
                <a:spcPct val="20000"/>
              </a:spcBef>
              <a:buClr>
                <a:srgbClr val="00B050"/>
              </a:buClr>
              <a:buSzPct val="60000"/>
              <a:buFont typeface="Wingdings" panose="05000000000000000000" pitchFamily="2" charset="2"/>
              <a:buChar char="q"/>
              <a:defRPr sz="2400" kern="1200">
                <a:solidFill>
                  <a:schemeClr val="tx1"/>
                </a:solidFill>
                <a:latin typeface="+mn-lt"/>
                <a:ea typeface="+mn-ea"/>
                <a:cs typeface="+mn-cs"/>
              </a:defRPr>
            </a:lvl2pPr>
            <a:lvl3pPr marL="901304" indent="-260747" algn="l" defTabSz="685800" rtl="0" eaLnBrk="1" latinLnBrk="0" hangingPunct="1">
              <a:spcBef>
                <a:spcPct val="20000"/>
              </a:spcBef>
              <a:buClr>
                <a:srgbClr val="00B050"/>
              </a:buClr>
              <a:buSzPct val="85000"/>
              <a:buFont typeface="Courier New" panose="02070309020205020404" pitchFamily="49" charset="0"/>
              <a:buChar char="o"/>
              <a:defRPr sz="2400" kern="1200">
                <a:solidFill>
                  <a:schemeClr val="tx1"/>
                </a:solidFill>
                <a:latin typeface="+mn-lt"/>
                <a:ea typeface="+mn-ea"/>
                <a:cs typeface="+mn-cs"/>
              </a:defRPr>
            </a:lvl3pPr>
            <a:lvl4pPr marL="1156097" indent="-254794" algn="l" defTabSz="685800" rtl="0" eaLnBrk="1" latinLnBrk="0" hangingPunct="1">
              <a:spcBef>
                <a:spcPct val="20000"/>
              </a:spcBef>
              <a:buClr>
                <a:srgbClr val="00B050"/>
              </a:buClr>
              <a:buSzPct val="80000"/>
              <a:buFont typeface="Wingdings" panose="05000000000000000000" pitchFamily="2" charset="2"/>
              <a:buChar char="v"/>
              <a:defRPr sz="2400" kern="1200">
                <a:solidFill>
                  <a:schemeClr val="tx1"/>
                </a:solidFill>
                <a:latin typeface="+mn-lt"/>
                <a:ea typeface="+mn-ea"/>
                <a:cs typeface="+mn-cs"/>
              </a:defRPr>
            </a:lvl4pPr>
            <a:lvl5pPr marL="1371600" indent="-215504"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l"/>
            <a:r>
              <a:rPr lang="en-US" b="1" smtClean="0"/>
              <a:t>Accessing  Pillars</a:t>
            </a:r>
            <a:endParaRPr lang="en-US" b="1" dirty="0"/>
          </a:p>
        </p:txBody>
      </p:sp>
    </p:spTree>
    <p:extLst>
      <p:ext uri="{BB962C8B-B14F-4D97-AF65-F5344CB8AC3E}">
        <p14:creationId xmlns:p14="http://schemas.microsoft.com/office/powerpoint/2010/main" val="1138688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0100" y="670057"/>
            <a:ext cx="3600450" cy="444368"/>
          </a:xfrm>
        </p:spPr>
        <p:txBody>
          <a:bodyPr>
            <a:normAutofit fontScale="92500"/>
          </a:bodyPr>
          <a:lstStyle/>
          <a:p>
            <a:pPr algn="l"/>
            <a:r>
              <a:rPr lang="en-US" b="1" dirty="0" smtClean="0"/>
              <a:t>District Needs Assessment</a:t>
            </a:r>
            <a:endParaRPr lang="en-US" b="1" dirty="0"/>
          </a:p>
        </p:txBody>
      </p:sp>
      <p:sp>
        <p:nvSpPr>
          <p:cNvPr id="6" name="TextBox 5"/>
          <p:cNvSpPr txBox="1"/>
          <p:nvPr/>
        </p:nvSpPr>
        <p:spPr>
          <a:xfrm>
            <a:off x="942975" y="1428750"/>
            <a:ext cx="1000125" cy="2377574"/>
          </a:xfrm>
          <a:prstGeom prst="rect">
            <a:avLst/>
          </a:prstGeom>
          <a:solidFill>
            <a:schemeClr val="bg1"/>
          </a:solidFill>
          <a:scene3d>
            <a:camera prst="orthographicFront"/>
            <a:lightRig rig="threePt" dir="t"/>
          </a:scene3d>
          <a:sp3d>
            <a:bevelT/>
          </a:sp3d>
        </p:spPr>
        <p:txBody>
          <a:bodyPr wrap="square" rtlCol="0">
            <a:spAutoFit/>
          </a:bodyPr>
          <a:lstStyle/>
          <a:p>
            <a:r>
              <a:rPr lang="en-US" sz="1350" dirty="0"/>
              <a:t>Clicking “Pillar Section” at the top of the screen takes you to the District Needs Assessment. </a:t>
            </a:r>
            <a:endParaRPr lang="en-US" sz="1350" dirty="0"/>
          </a:p>
        </p:txBody>
      </p:sp>
      <p:pic>
        <p:nvPicPr>
          <p:cNvPr id="8" name="Picture 7"/>
          <p:cNvPicPr>
            <a:picLocks noChangeAspect="1"/>
          </p:cNvPicPr>
          <p:nvPr/>
        </p:nvPicPr>
        <p:blipFill>
          <a:blip r:embed="rId3"/>
          <a:stretch>
            <a:fillRect/>
          </a:stretch>
        </p:blipFill>
        <p:spPr>
          <a:xfrm>
            <a:off x="2171700" y="1257300"/>
            <a:ext cx="3371850" cy="2989600"/>
          </a:xfrm>
          <a:prstGeom prst="rect">
            <a:avLst/>
          </a:prstGeom>
          <a:effectLst>
            <a:outerShdw blurRad="50800" dist="38100" dir="8100000" algn="tr" rotWithShape="0">
              <a:schemeClr val="bg2">
                <a:lumMod val="50000"/>
                <a:alpha val="40000"/>
              </a:schemeClr>
            </a:outerShdw>
          </a:effectLst>
          <a:scene3d>
            <a:camera prst="orthographicFront"/>
            <a:lightRig rig="threePt" dir="t"/>
          </a:scene3d>
          <a:sp3d>
            <a:bevelT/>
          </a:sp3d>
        </p:spPr>
      </p:pic>
      <p:sp>
        <p:nvSpPr>
          <p:cNvPr id="9" name="Slide Number Placeholder 1"/>
          <p:cNvSpPr>
            <a:spLocks noGrp="1"/>
          </p:cNvSpPr>
          <p:nvPr>
            <p:ph type="sldNum" sz="quarter" idx="4"/>
          </p:nvPr>
        </p:nvSpPr>
        <p:spPr>
          <a:xfrm>
            <a:off x="5702922" y="686858"/>
            <a:ext cx="257175" cy="205383"/>
          </a:xfrm>
        </p:spPr>
        <p:txBody>
          <a:bodyPr/>
          <a:lstStyle/>
          <a:p>
            <a:fld id="{3B745311-16E5-4BEF-BFE6-36758A3427EB}" type="slidenum">
              <a:rPr lang="en-US" smtClean="0">
                <a:solidFill>
                  <a:schemeClr val="bg1"/>
                </a:solidFill>
              </a:rPr>
              <a:pPr/>
              <a:t>17</a:t>
            </a:fld>
            <a:endParaRPr lang="en-US" dirty="0">
              <a:solidFill>
                <a:schemeClr val="bg1"/>
              </a:solidFill>
            </a:endParaRPr>
          </a:p>
        </p:txBody>
      </p:sp>
      <p:sp>
        <p:nvSpPr>
          <p:cNvPr id="7" name="Text Placeholder 3"/>
          <p:cNvSpPr txBox="1">
            <a:spLocks/>
          </p:cNvSpPr>
          <p:nvPr/>
        </p:nvSpPr>
        <p:spPr>
          <a:xfrm>
            <a:off x="228600" y="36807"/>
            <a:ext cx="4800600" cy="592491"/>
          </a:xfrm>
          <a:prstGeom prst="rect">
            <a:avLst/>
          </a:prstGeom>
        </p:spPr>
        <p:txBody>
          <a:bodyPr vert="horz" lIns="91440" tIns="45720" rIns="91440" bIns="45720" rtlCol="0">
            <a:normAutofit/>
          </a:bodyPr>
          <a:lstStyle>
            <a:lvl1pPr marL="84534" indent="0" algn="ctr" defTabSz="685800" rtl="0" eaLnBrk="1" latinLnBrk="0" hangingPunct="1">
              <a:spcBef>
                <a:spcPct val="20000"/>
              </a:spcBef>
              <a:buClr>
                <a:srgbClr val="00B050"/>
              </a:buClr>
              <a:buFont typeface="Arial" panose="020B0604020202020204" pitchFamily="34" charset="0"/>
              <a:buNone/>
              <a:defRPr sz="2400" kern="1200" baseline="0">
                <a:solidFill>
                  <a:schemeClr val="bg1"/>
                </a:solidFill>
                <a:latin typeface="+mn-lt"/>
                <a:ea typeface="+mn-ea"/>
                <a:cs typeface="+mn-cs"/>
              </a:defRPr>
            </a:lvl1pPr>
            <a:lvl2pPr marL="640556" indent="-297656" algn="l" defTabSz="685800" rtl="0" eaLnBrk="1" latinLnBrk="0" hangingPunct="1">
              <a:spcBef>
                <a:spcPct val="20000"/>
              </a:spcBef>
              <a:buClr>
                <a:srgbClr val="00B050"/>
              </a:buClr>
              <a:buSzPct val="60000"/>
              <a:buFont typeface="Wingdings" panose="05000000000000000000" pitchFamily="2" charset="2"/>
              <a:buChar char="q"/>
              <a:defRPr sz="2400" kern="1200">
                <a:solidFill>
                  <a:schemeClr val="tx1"/>
                </a:solidFill>
                <a:latin typeface="+mn-lt"/>
                <a:ea typeface="+mn-ea"/>
                <a:cs typeface="+mn-cs"/>
              </a:defRPr>
            </a:lvl2pPr>
            <a:lvl3pPr marL="901304" indent="-260747" algn="l" defTabSz="685800" rtl="0" eaLnBrk="1" latinLnBrk="0" hangingPunct="1">
              <a:spcBef>
                <a:spcPct val="20000"/>
              </a:spcBef>
              <a:buClr>
                <a:srgbClr val="00B050"/>
              </a:buClr>
              <a:buSzPct val="85000"/>
              <a:buFont typeface="Courier New" panose="02070309020205020404" pitchFamily="49" charset="0"/>
              <a:buChar char="o"/>
              <a:defRPr sz="2400" kern="1200">
                <a:solidFill>
                  <a:schemeClr val="tx1"/>
                </a:solidFill>
                <a:latin typeface="+mn-lt"/>
                <a:ea typeface="+mn-ea"/>
                <a:cs typeface="+mn-cs"/>
              </a:defRPr>
            </a:lvl3pPr>
            <a:lvl4pPr marL="1156097" indent="-254794" algn="l" defTabSz="685800" rtl="0" eaLnBrk="1" latinLnBrk="0" hangingPunct="1">
              <a:spcBef>
                <a:spcPct val="20000"/>
              </a:spcBef>
              <a:buClr>
                <a:srgbClr val="00B050"/>
              </a:buClr>
              <a:buSzPct val="80000"/>
              <a:buFont typeface="Wingdings" panose="05000000000000000000" pitchFamily="2" charset="2"/>
              <a:buChar char="v"/>
              <a:defRPr sz="2400" kern="1200">
                <a:solidFill>
                  <a:schemeClr val="tx1"/>
                </a:solidFill>
                <a:latin typeface="+mn-lt"/>
                <a:ea typeface="+mn-ea"/>
                <a:cs typeface="+mn-cs"/>
              </a:defRPr>
            </a:lvl4pPr>
            <a:lvl5pPr marL="1371600" indent="-215504"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l"/>
            <a:r>
              <a:rPr lang="en-US" b="1" smtClean="0"/>
              <a:t>Accessing  Pillars</a:t>
            </a:r>
            <a:endParaRPr lang="en-US" b="1" dirty="0"/>
          </a:p>
        </p:txBody>
      </p:sp>
    </p:spTree>
    <p:extLst>
      <p:ext uri="{BB962C8B-B14F-4D97-AF65-F5344CB8AC3E}">
        <p14:creationId xmlns:p14="http://schemas.microsoft.com/office/powerpoint/2010/main" val="2512244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7250" y="663735"/>
            <a:ext cx="4300739" cy="444368"/>
          </a:xfrm>
        </p:spPr>
        <p:txBody>
          <a:bodyPr>
            <a:normAutofit lnSpcReduction="10000"/>
          </a:bodyPr>
          <a:lstStyle/>
          <a:p>
            <a:pPr algn="l"/>
            <a:r>
              <a:rPr lang="en-US" b="1" dirty="0" smtClean="0"/>
              <a:t>District Needs Assessment </a:t>
            </a:r>
            <a:endParaRPr lang="en-US" b="1" dirty="0"/>
          </a:p>
        </p:txBody>
      </p:sp>
      <p:sp>
        <p:nvSpPr>
          <p:cNvPr id="8" name="TextBox 7"/>
          <p:cNvSpPr txBox="1"/>
          <p:nvPr/>
        </p:nvSpPr>
        <p:spPr>
          <a:xfrm>
            <a:off x="47266" y="1159107"/>
            <a:ext cx="1828800" cy="1338828"/>
          </a:xfrm>
          <a:prstGeom prst="rect">
            <a:avLst/>
          </a:prstGeom>
          <a:solidFill>
            <a:schemeClr val="bg1"/>
          </a:solidFill>
          <a:scene3d>
            <a:camera prst="orthographicFront"/>
            <a:lightRig rig="threePt" dir="t"/>
          </a:scene3d>
          <a:sp3d>
            <a:bevelT/>
          </a:sp3d>
        </p:spPr>
        <p:txBody>
          <a:bodyPr wrap="square" rtlCol="0">
            <a:spAutoFit/>
          </a:bodyPr>
          <a:lstStyle/>
          <a:p>
            <a:r>
              <a:rPr lang="en-US" sz="1350" dirty="0"/>
              <a:t>On this page the user can expand the pillars to review and print the Needs Assessment Pillar questions and guidance.</a:t>
            </a:r>
          </a:p>
        </p:txBody>
      </p:sp>
      <p:grpSp>
        <p:nvGrpSpPr>
          <p:cNvPr id="10" name="Group 9"/>
          <p:cNvGrpSpPr/>
          <p:nvPr/>
        </p:nvGrpSpPr>
        <p:grpSpPr>
          <a:xfrm>
            <a:off x="1876066" y="1686126"/>
            <a:ext cx="4245199" cy="2578994"/>
            <a:chOff x="2622663" y="1885950"/>
            <a:chExt cx="4159138" cy="2014388"/>
          </a:xfrm>
        </p:grpSpPr>
        <p:pic>
          <p:nvPicPr>
            <p:cNvPr id="2050" name="Picture 2" descr="C:\Users\abercl\AppData\Local\Temp\1\SNAGHTML15505e1.PNG"/>
            <p:cNvPicPr>
              <a:picLocks noChangeAspect="1" noChangeArrowheads="1"/>
            </p:cNvPicPr>
            <p:nvPr/>
          </p:nvPicPr>
          <p:blipFill rotWithShape="1">
            <a:blip r:embed="rId3">
              <a:extLst>
                <a:ext uri="{28A0092B-C50C-407E-A947-70E740481C1C}">
                  <a14:useLocalDpi xmlns:a14="http://schemas.microsoft.com/office/drawing/2010/main" val="0"/>
                </a:ext>
              </a:extLst>
            </a:blip>
            <a:srcRect b="51953"/>
            <a:stretch/>
          </p:blipFill>
          <p:spPr bwMode="auto">
            <a:xfrm>
              <a:off x="2622663" y="1885950"/>
              <a:ext cx="4159138" cy="2014388"/>
            </a:xfrm>
            <a:prstGeom prst="rect">
              <a:avLst/>
            </a:prstGeom>
            <a:noFill/>
            <a:effectLst>
              <a:outerShdw blurRad="50800" dist="38100" dir="8100000" algn="tr" rotWithShape="0">
                <a:schemeClr val="bg2">
                  <a:lumMod val="50000"/>
                  <a:alpha val="40000"/>
                </a:scheme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5638800" y="2647950"/>
              <a:ext cx="685800" cy="152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 name="Slide Number Placeholder 1"/>
          <p:cNvSpPr>
            <a:spLocks noGrp="1"/>
          </p:cNvSpPr>
          <p:nvPr>
            <p:ph type="sldNum" sz="quarter" idx="4"/>
          </p:nvPr>
        </p:nvSpPr>
        <p:spPr>
          <a:xfrm>
            <a:off x="5676053" y="685025"/>
            <a:ext cx="257175" cy="205383"/>
          </a:xfrm>
        </p:spPr>
        <p:txBody>
          <a:bodyPr/>
          <a:lstStyle/>
          <a:p>
            <a:fld id="{3B745311-16E5-4BEF-BFE6-36758A3427EB}" type="slidenum">
              <a:rPr lang="en-US" smtClean="0">
                <a:solidFill>
                  <a:schemeClr val="bg1"/>
                </a:solidFill>
              </a:rPr>
              <a:pPr/>
              <a:t>18</a:t>
            </a:fld>
            <a:endParaRPr lang="en-US" dirty="0">
              <a:solidFill>
                <a:schemeClr val="bg1"/>
              </a:solidFill>
            </a:endParaRPr>
          </a:p>
        </p:txBody>
      </p:sp>
      <p:sp>
        <p:nvSpPr>
          <p:cNvPr id="9" name="Text Placeholder 3"/>
          <p:cNvSpPr txBox="1">
            <a:spLocks/>
          </p:cNvSpPr>
          <p:nvPr/>
        </p:nvSpPr>
        <p:spPr>
          <a:xfrm>
            <a:off x="228600" y="36807"/>
            <a:ext cx="4800600" cy="592491"/>
          </a:xfrm>
          <a:prstGeom prst="rect">
            <a:avLst/>
          </a:prstGeom>
        </p:spPr>
        <p:txBody>
          <a:bodyPr vert="horz" lIns="91440" tIns="45720" rIns="91440" bIns="45720" rtlCol="0">
            <a:normAutofit/>
          </a:bodyPr>
          <a:lstStyle>
            <a:lvl1pPr marL="84534" indent="0" algn="ctr" defTabSz="685800" rtl="0" eaLnBrk="1" latinLnBrk="0" hangingPunct="1">
              <a:spcBef>
                <a:spcPct val="20000"/>
              </a:spcBef>
              <a:buClr>
                <a:srgbClr val="00B050"/>
              </a:buClr>
              <a:buFont typeface="Arial" panose="020B0604020202020204" pitchFamily="34" charset="0"/>
              <a:buNone/>
              <a:defRPr sz="2400" kern="1200" baseline="0">
                <a:solidFill>
                  <a:schemeClr val="bg1"/>
                </a:solidFill>
                <a:latin typeface="+mn-lt"/>
                <a:ea typeface="+mn-ea"/>
                <a:cs typeface="+mn-cs"/>
              </a:defRPr>
            </a:lvl1pPr>
            <a:lvl2pPr marL="640556" indent="-297656" algn="l" defTabSz="685800" rtl="0" eaLnBrk="1" latinLnBrk="0" hangingPunct="1">
              <a:spcBef>
                <a:spcPct val="20000"/>
              </a:spcBef>
              <a:buClr>
                <a:srgbClr val="00B050"/>
              </a:buClr>
              <a:buSzPct val="60000"/>
              <a:buFont typeface="Wingdings" panose="05000000000000000000" pitchFamily="2" charset="2"/>
              <a:buChar char="q"/>
              <a:defRPr sz="2400" kern="1200">
                <a:solidFill>
                  <a:schemeClr val="tx1"/>
                </a:solidFill>
                <a:latin typeface="+mn-lt"/>
                <a:ea typeface="+mn-ea"/>
                <a:cs typeface="+mn-cs"/>
              </a:defRPr>
            </a:lvl2pPr>
            <a:lvl3pPr marL="901304" indent="-260747" algn="l" defTabSz="685800" rtl="0" eaLnBrk="1" latinLnBrk="0" hangingPunct="1">
              <a:spcBef>
                <a:spcPct val="20000"/>
              </a:spcBef>
              <a:buClr>
                <a:srgbClr val="00B050"/>
              </a:buClr>
              <a:buSzPct val="85000"/>
              <a:buFont typeface="Courier New" panose="02070309020205020404" pitchFamily="49" charset="0"/>
              <a:buChar char="o"/>
              <a:defRPr sz="2400" kern="1200">
                <a:solidFill>
                  <a:schemeClr val="tx1"/>
                </a:solidFill>
                <a:latin typeface="+mn-lt"/>
                <a:ea typeface="+mn-ea"/>
                <a:cs typeface="+mn-cs"/>
              </a:defRPr>
            </a:lvl3pPr>
            <a:lvl4pPr marL="1156097" indent="-254794" algn="l" defTabSz="685800" rtl="0" eaLnBrk="1" latinLnBrk="0" hangingPunct="1">
              <a:spcBef>
                <a:spcPct val="20000"/>
              </a:spcBef>
              <a:buClr>
                <a:srgbClr val="00B050"/>
              </a:buClr>
              <a:buSzPct val="80000"/>
              <a:buFont typeface="Wingdings" panose="05000000000000000000" pitchFamily="2" charset="2"/>
              <a:buChar char="v"/>
              <a:defRPr sz="2400" kern="1200">
                <a:solidFill>
                  <a:schemeClr val="tx1"/>
                </a:solidFill>
                <a:latin typeface="+mn-lt"/>
                <a:ea typeface="+mn-ea"/>
                <a:cs typeface="+mn-cs"/>
              </a:defRPr>
            </a:lvl4pPr>
            <a:lvl5pPr marL="1371600" indent="-215504"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l"/>
            <a:r>
              <a:rPr lang="en-US" b="1" dirty="0" smtClean="0"/>
              <a:t>District Needs Assessment</a:t>
            </a:r>
            <a:endParaRPr lang="en-US" b="1" dirty="0"/>
          </a:p>
        </p:txBody>
      </p:sp>
    </p:spTree>
    <p:extLst>
      <p:ext uri="{BB962C8B-B14F-4D97-AF65-F5344CB8AC3E}">
        <p14:creationId xmlns:p14="http://schemas.microsoft.com/office/powerpoint/2010/main" val="3603890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l"/>
            <a:r>
              <a:rPr lang="en-US" b="1" dirty="0" smtClean="0"/>
              <a:t>District </a:t>
            </a:r>
            <a:r>
              <a:rPr lang="en-US" b="1" dirty="0"/>
              <a:t>Needs Assessment </a:t>
            </a:r>
          </a:p>
          <a:p>
            <a:endParaRPr lang="en-US" dirty="0"/>
          </a:p>
        </p:txBody>
      </p:sp>
      <p:sp>
        <p:nvSpPr>
          <p:cNvPr id="5" name="TextBox 4"/>
          <p:cNvSpPr txBox="1"/>
          <p:nvPr/>
        </p:nvSpPr>
        <p:spPr>
          <a:xfrm>
            <a:off x="0" y="1186407"/>
            <a:ext cx="1785830" cy="923330"/>
          </a:xfrm>
          <a:prstGeom prst="rect">
            <a:avLst/>
          </a:prstGeom>
          <a:solidFill>
            <a:schemeClr val="bg1"/>
          </a:solidFill>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r>
              <a:rPr lang="en-US" sz="1350" dirty="0"/>
              <a:t>Click the arrow to expand the pillar to show questions and guidance. </a:t>
            </a:r>
            <a:endParaRPr lang="en-US" sz="1350" dirty="0"/>
          </a:p>
        </p:txBody>
      </p:sp>
      <p:sp>
        <p:nvSpPr>
          <p:cNvPr id="8" name="Slide Number Placeholder 1"/>
          <p:cNvSpPr>
            <a:spLocks noGrp="1"/>
          </p:cNvSpPr>
          <p:nvPr>
            <p:ph type="sldNum" sz="quarter" idx="4"/>
          </p:nvPr>
        </p:nvSpPr>
        <p:spPr>
          <a:xfrm>
            <a:off x="5652697" y="689553"/>
            <a:ext cx="257175" cy="205383"/>
          </a:xfrm>
        </p:spPr>
        <p:txBody>
          <a:bodyPr/>
          <a:lstStyle/>
          <a:p>
            <a:fld id="{3B745311-16E5-4BEF-BFE6-36758A3427EB}" type="slidenum">
              <a:rPr lang="en-US" smtClean="0">
                <a:solidFill>
                  <a:schemeClr val="bg1"/>
                </a:solidFill>
              </a:rPr>
              <a:pPr/>
              <a:t>19</a:t>
            </a:fld>
            <a:endParaRPr lang="en-US" dirty="0">
              <a:solidFill>
                <a:schemeClr val="bg1"/>
              </a:solidFill>
            </a:endParaRPr>
          </a:p>
        </p:txBody>
      </p:sp>
      <p:pic>
        <p:nvPicPr>
          <p:cNvPr id="3" name="Picture 2"/>
          <p:cNvPicPr>
            <a:picLocks noChangeAspect="1"/>
          </p:cNvPicPr>
          <p:nvPr/>
        </p:nvPicPr>
        <p:blipFill>
          <a:blip r:embed="rId3"/>
          <a:stretch>
            <a:fillRect/>
          </a:stretch>
        </p:blipFill>
        <p:spPr>
          <a:xfrm>
            <a:off x="1785830" y="1451755"/>
            <a:ext cx="4260701" cy="2797203"/>
          </a:xfrm>
          <a:prstGeom prst="rect">
            <a:avLst/>
          </a:prstGeom>
        </p:spPr>
      </p:pic>
    </p:spTree>
    <p:extLst>
      <p:ext uri="{BB962C8B-B14F-4D97-AF65-F5344CB8AC3E}">
        <p14:creationId xmlns:p14="http://schemas.microsoft.com/office/powerpoint/2010/main" val="2062774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Users\arinermo\AppData\Local\Temp\SNAGHTML2fe1cdb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2950"/>
            <a:ext cx="6857999"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1"/>
          </p:nvPr>
        </p:nvSpPr>
        <p:spPr>
          <a:xfrm>
            <a:off x="381000" y="905876"/>
            <a:ext cx="6172200" cy="4104274"/>
          </a:xfrm>
          <a:solidFill>
            <a:schemeClr val="bg1"/>
          </a:solidFill>
          <a:effectLst>
            <a:outerShdw blurRad="50800" dist="38100" dir="8100000" algn="tr" rotWithShape="0">
              <a:schemeClr val="bg2">
                <a:lumMod val="50000"/>
                <a:alpha val="40000"/>
              </a:schemeClr>
            </a:outerShdw>
          </a:effectLst>
          <a:scene3d>
            <a:camera prst="orthographicFront"/>
            <a:lightRig rig="threePt" dir="t"/>
          </a:scene3d>
          <a:sp3d>
            <a:bevelT/>
          </a:sp3d>
        </p:spPr>
        <p:txBody>
          <a:bodyPr/>
          <a:lstStyle/>
          <a:p>
            <a:pPr marL="84534" indent="0">
              <a:buNone/>
            </a:pPr>
            <a:r>
              <a:rPr lang="en-US" b="1" dirty="0" smtClean="0"/>
              <a:t>Table of Contents:</a:t>
            </a:r>
          </a:p>
          <a:p>
            <a:pPr marL="427434" indent="-342900">
              <a:buFont typeface="+mj-lt"/>
              <a:buAutoNum type="arabicPeriod"/>
            </a:pPr>
            <a:r>
              <a:rPr lang="en-US" sz="1600" b="1" dirty="0" smtClean="0">
                <a:hlinkClick r:id="rId4" action="ppaction://hlinksldjump"/>
              </a:rPr>
              <a:t>Navigating to VLP</a:t>
            </a:r>
            <a:endParaRPr lang="en-US" sz="1600" b="1" dirty="0" smtClean="0"/>
          </a:p>
          <a:p>
            <a:pPr marL="427434" indent="-342900">
              <a:buFont typeface="+mj-lt"/>
              <a:buAutoNum type="arabicPeriod"/>
            </a:pPr>
            <a:r>
              <a:rPr lang="en-US" sz="1600" b="1" dirty="0" smtClean="0">
                <a:hlinkClick r:id="rId5" action="ppaction://hlinksldjump"/>
              </a:rPr>
              <a:t>Editing User </a:t>
            </a:r>
            <a:r>
              <a:rPr lang="en-US" sz="1600" b="1" dirty="0">
                <a:hlinkClick r:id="rId5" action="ppaction://hlinksldjump"/>
              </a:rPr>
              <a:t>P</a:t>
            </a:r>
            <a:r>
              <a:rPr lang="en-US" sz="1600" b="1" dirty="0" smtClean="0">
                <a:hlinkClick r:id="rId5" action="ppaction://hlinksldjump"/>
              </a:rPr>
              <a:t>rofile</a:t>
            </a:r>
            <a:endParaRPr lang="en-US" sz="1600" b="1" dirty="0" smtClean="0"/>
          </a:p>
          <a:p>
            <a:pPr marL="427434" indent="-342900">
              <a:buFont typeface="+mj-lt"/>
              <a:buAutoNum type="arabicPeriod"/>
            </a:pPr>
            <a:r>
              <a:rPr lang="en-US" sz="1600" b="1" dirty="0" smtClean="0">
                <a:hlinkClick r:id="rId4" action="ppaction://hlinksldjump"/>
              </a:rPr>
              <a:t>Navigation</a:t>
            </a:r>
            <a:endParaRPr lang="en-US" sz="1600" b="1" dirty="0" smtClean="0"/>
          </a:p>
          <a:p>
            <a:pPr marL="427434" indent="-342900">
              <a:buFont typeface="+mj-lt"/>
              <a:buAutoNum type="arabicPeriod"/>
            </a:pPr>
            <a:r>
              <a:rPr lang="en-US" sz="1600" b="1" dirty="0" smtClean="0">
                <a:hlinkClick r:id="rId6" action="ppaction://hlinksldjump"/>
              </a:rPr>
              <a:t>VLP Homepage</a:t>
            </a:r>
            <a:endParaRPr lang="en-US" sz="1600" b="1" dirty="0" smtClean="0"/>
          </a:p>
          <a:p>
            <a:pPr marL="427434" indent="-342900">
              <a:buFont typeface="+mj-lt"/>
              <a:buAutoNum type="arabicPeriod"/>
            </a:pPr>
            <a:r>
              <a:rPr lang="en-US" sz="1600" b="1" dirty="0" smtClean="0">
                <a:hlinkClick r:id="rId7" action="ppaction://hlinksldjump"/>
              </a:rPr>
              <a:t>Accessing Pillars</a:t>
            </a:r>
            <a:endParaRPr lang="en-US" sz="1600" b="1" dirty="0" smtClean="0"/>
          </a:p>
          <a:p>
            <a:pPr marL="427434" indent="-342900">
              <a:buFont typeface="+mj-lt"/>
              <a:buAutoNum type="arabicPeriod"/>
            </a:pPr>
            <a:r>
              <a:rPr lang="en-US" sz="1600" b="1" dirty="0" smtClean="0">
                <a:hlinkClick r:id="rId8" action="ppaction://hlinksldjump"/>
              </a:rPr>
              <a:t>Understanding the </a:t>
            </a:r>
            <a:r>
              <a:rPr lang="en-US" sz="1600" b="1" dirty="0">
                <a:hlinkClick r:id="rId8" action="ppaction://hlinksldjump"/>
              </a:rPr>
              <a:t>D</a:t>
            </a:r>
            <a:r>
              <a:rPr lang="en-US" sz="1600" b="1" dirty="0" smtClean="0">
                <a:hlinkClick r:id="rId8" action="ppaction://hlinksldjump"/>
              </a:rPr>
              <a:t>ashboard</a:t>
            </a:r>
            <a:endParaRPr lang="en-US" sz="1600" b="1" dirty="0"/>
          </a:p>
          <a:p>
            <a:pPr marL="427434" indent="-342900">
              <a:buFont typeface="+mj-lt"/>
              <a:buAutoNum type="arabicPeriod"/>
            </a:pPr>
            <a:r>
              <a:rPr lang="en-US" sz="1600" b="1" dirty="0" smtClean="0">
                <a:hlinkClick r:id="rId9" action="ppaction://hlinksldjump"/>
              </a:rPr>
              <a:t>Professional </a:t>
            </a:r>
            <a:r>
              <a:rPr lang="en-US" sz="1600" b="1" dirty="0">
                <a:hlinkClick r:id="rId9" action="ppaction://hlinksldjump"/>
              </a:rPr>
              <a:t>Learning Modules (</a:t>
            </a:r>
            <a:r>
              <a:rPr lang="en-US" sz="1600" b="1" dirty="0" smtClean="0">
                <a:hlinkClick r:id="rId9" action="ppaction://hlinksldjump"/>
              </a:rPr>
              <a:t>PLMs) Overview</a:t>
            </a:r>
            <a:endParaRPr lang="en-US" sz="1600" b="1" dirty="0" smtClean="0"/>
          </a:p>
          <a:p>
            <a:pPr marL="427434" indent="-342900">
              <a:buFont typeface="+mj-lt"/>
              <a:buAutoNum type="arabicPeriod"/>
            </a:pPr>
            <a:r>
              <a:rPr lang="en-US" sz="1600" b="1" dirty="0" smtClean="0">
                <a:hlinkClick r:id="rId10" action="ppaction://hlinksldjump"/>
              </a:rPr>
              <a:t>Recently Worked on PLMs</a:t>
            </a:r>
            <a:endParaRPr lang="en-US" sz="1600" b="1" dirty="0" smtClean="0"/>
          </a:p>
          <a:p>
            <a:pPr marL="427434" indent="-342900">
              <a:buClr>
                <a:schemeClr val="tx2"/>
              </a:buClr>
              <a:buFont typeface="+mj-lt"/>
              <a:buAutoNum type="arabicPeriod" startAt="8"/>
            </a:pPr>
            <a:r>
              <a:rPr lang="en-US" sz="1600" b="1" dirty="0" smtClean="0">
                <a:hlinkClick r:id="rId11" action="ppaction://hlinksldjump"/>
              </a:rPr>
              <a:t>Self-Assessments Overview</a:t>
            </a:r>
            <a:endParaRPr lang="en-US" sz="1600" b="1" dirty="0"/>
          </a:p>
          <a:p>
            <a:pPr marL="427434" indent="-342900">
              <a:buFont typeface="+mj-lt"/>
              <a:buAutoNum type="arabicPeriod" startAt="8"/>
            </a:pPr>
            <a:r>
              <a:rPr lang="en-US" sz="1600" b="1" dirty="0" smtClean="0">
                <a:hlinkClick r:id="rId12" action="ppaction://hlinksldjump"/>
              </a:rPr>
              <a:t>Recently Worked on Self-Assessments</a:t>
            </a:r>
            <a:endParaRPr lang="en-US" sz="1600" b="1" dirty="0" smtClean="0"/>
          </a:p>
          <a:p>
            <a:pPr marL="427434" indent="-342900">
              <a:buFont typeface="+mj-lt"/>
              <a:buAutoNum type="arabicPeriod" startAt="8"/>
            </a:pPr>
            <a:r>
              <a:rPr lang="en-US" sz="1600" b="1" dirty="0" smtClean="0">
                <a:hlinkClick r:id="rId13" action="ppaction://hlinksldjump"/>
              </a:rPr>
              <a:t>Self Assessment Scores</a:t>
            </a:r>
            <a:endParaRPr lang="en-US" sz="1600" b="1" dirty="0" smtClean="0"/>
          </a:p>
          <a:p>
            <a:pPr marL="427434" indent="-342900">
              <a:buFont typeface="+mj-lt"/>
              <a:buAutoNum type="arabicPeriod" startAt="8"/>
            </a:pPr>
            <a:r>
              <a:rPr lang="en-US" sz="1600" b="1" dirty="0" smtClean="0">
                <a:hlinkClick r:id="rId14" action="ppaction://hlinksldjump"/>
              </a:rPr>
              <a:t>Collapsing the Dashboard</a:t>
            </a:r>
            <a:endParaRPr lang="en-US" sz="1600" b="1" dirty="0" smtClean="0"/>
          </a:p>
          <a:p>
            <a:pPr marL="427434" indent="-342900">
              <a:buFont typeface="+mj-lt"/>
              <a:buAutoNum type="arabicPeriod" startAt="8"/>
            </a:pPr>
            <a:endParaRPr lang="en-US" sz="1300" b="1" dirty="0"/>
          </a:p>
          <a:p>
            <a:pPr marL="84534" indent="0">
              <a:buNone/>
            </a:pPr>
            <a:endParaRPr lang="en-US" sz="1600" b="1" dirty="0"/>
          </a:p>
          <a:p>
            <a:pPr marL="427434" indent="-342900">
              <a:buFont typeface="+mj-lt"/>
              <a:buAutoNum type="arabicPeriod"/>
            </a:pPr>
            <a:endParaRPr lang="en-US" sz="1800" b="1" dirty="0"/>
          </a:p>
        </p:txBody>
      </p:sp>
      <p:sp>
        <p:nvSpPr>
          <p:cNvPr id="2" name="Text Placeholder 1"/>
          <p:cNvSpPr>
            <a:spLocks noGrp="1"/>
          </p:cNvSpPr>
          <p:nvPr>
            <p:ph type="body" sz="quarter" idx="10"/>
          </p:nvPr>
        </p:nvSpPr>
        <p:spPr>
          <a:xfrm>
            <a:off x="152400" y="90785"/>
            <a:ext cx="4800600" cy="401343"/>
          </a:xfrm>
        </p:spPr>
        <p:txBody>
          <a:bodyPr>
            <a:noAutofit/>
          </a:bodyPr>
          <a:lstStyle/>
          <a:p>
            <a:pPr algn="l"/>
            <a:r>
              <a:rPr lang="en-US" sz="3200" b="1" dirty="0" smtClean="0"/>
              <a:t>VLP User Guide</a:t>
            </a:r>
            <a:endParaRPr lang="en-US" sz="3200" b="1" dirty="0"/>
          </a:p>
        </p:txBody>
      </p:sp>
      <p:sp>
        <p:nvSpPr>
          <p:cNvPr id="6" name="Slide Number Placeholder 1"/>
          <p:cNvSpPr>
            <a:spLocks noGrp="1"/>
          </p:cNvSpPr>
          <p:nvPr>
            <p:ph type="sldNum" sz="quarter" idx="4"/>
          </p:nvPr>
        </p:nvSpPr>
        <p:spPr>
          <a:xfrm>
            <a:off x="6426740" y="90785"/>
            <a:ext cx="342900" cy="205383"/>
          </a:xfrm>
        </p:spPr>
        <p:txBody>
          <a:bodyPr/>
          <a:lstStyle/>
          <a:p>
            <a:fld id="{3B745311-16E5-4BEF-BFE6-36758A3427EB}" type="slidenum">
              <a:rPr lang="en-US" smtClean="0"/>
              <a:pPr/>
              <a:t>2</a:t>
            </a:fld>
            <a:endParaRPr lang="en-US" dirty="0"/>
          </a:p>
        </p:txBody>
      </p:sp>
    </p:spTree>
    <p:extLst>
      <p:ext uri="{BB962C8B-B14F-4D97-AF65-F5344CB8AC3E}">
        <p14:creationId xmlns:p14="http://schemas.microsoft.com/office/powerpoint/2010/main" val="3585585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l"/>
            <a:r>
              <a:rPr lang="en-US" b="1" dirty="0" smtClean="0"/>
              <a:t>District </a:t>
            </a:r>
            <a:r>
              <a:rPr lang="en-US" b="1" dirty="0"/>
              <a:t>Needs Assessment </a:t>
            </a:r>
          </a:p>
        </p:txBody>
      </p:sp>
      <p:pic>
        <p:nvPicPr>
          <p:cNvPr id="6" name="Picture 5"/>
          <p:cNvPicPr>
            <a:picLocks noChangeAspect="1"/>
          </p:cNvPicPr>
          <p:nvPr/>
        </p:nvPicPr>
        <p:blipFill>
          <a:blip r:embed="rId2"/>
          <a:stretch>
            <a:fillRect/>
          </a:stretch>
        </p:blipFill>
        <p:spPr>
          <a:xfrm>
            <a:off x="2289817" y="1459334"/>
            <a:ext cx="4329422" cy="2760676"/>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7" name="Right Arrow 6"/>
          <p:cNvSpPr/>
          <p:nvPr/>
        </p:nvSpPr>
        <p:spPr>
          <a:xfrm rot="10535831">
            <a:off x="4682841" y="3966156"/>
            <a:ext cx="514350" cy="111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228600" y="1244361"/>
            <a:ext cx="1785830" cy="1546577"/>
          </a:xfrm>
          <a:prstGeom prst="rect">
            <a:avLst/>
          </a:prstGeom>
          <a:solidFill>
            <a:schemeClr val="bg1"/>
          </a:solidFill>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r>
              <a:rPr lang="en-US" sz="1350" dirty="0"/>
              <a:t>Select the pillars and print the District Needs Assessment Questions, by clicking the gray “Print Pillar Questions” at the bottom of the screen. </a:t>
            </a:r>
            <a:endParaRPr lang="en-US" sz="1350" dirty="0"/>
          </a:p>
        </p:txBody>
      </p:sp>
    </p:spTree>
    <p:extLst>
      <p:ext uri="{BB962C8B-B14F-4D97-AF65-F5344CB8AC3E}">
        <p14:creationId xmlns:p14="http://schemas.microsoft.com/office/powerpoint/2010/main" val="48470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bercl\AppData\Local\Temp\1\SNAGHTMLbdf0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794" y="1282151"/>
            <a:ext cx="3402763" cy="303237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83847" y="1672595"/>
            <a:ext cx="1392081" cy="2400657"/>
          </a:xfrm>
          <a:prstGeom prst="rect">
            <a:avLst/>
          </a:prstGeom>
          <a:solidFill>
            <a:schemeClr val="bg1"/>
          </a:solidFill>
          <a:scene3d>
            <a:camera prst="orthographicFront"/>
            <a:lightRig rig="threePt" dir="t"/>
          </a:scene3d>
          <a:sp3d>
            <a:bevelT/>
          </a:sp3d>
        </p:spPr>
        <p:txBody>
          <a:bodyPr wrap="square" rtlCol="0">
            <a:spAutoFit/>
          </a:bodyPr>
          <a:lstStyle/>
          <a:p>
            <a:r>
              <a:rPr lang="en-US" sz="1500" dirty="0"/>
              <a:t>From this page users can view their PLMs or Assessments.</a:t>
            </a:r>
          </a:p>
          <a:p>
            <a:r>
              <a:rPr lang="en-US" sz="1500" dirty="0"/>
              <a:t>There are three categories: Assignments, My Selections, and Completed.</a:t>
            </a:r>
          </a:p>
        </p:txBody>
      </p:sp>
      <p:sp>
        <p:nvSpPr>
          <p:cNvPr id="22" name="Text Placeholder 1"/>
          <p:cNvSpPr>
            <a:spLocks noGrp="1"/>
          </p:cNvSpPr>
          <p:nvPr>
            <p:ph type="body" sz="quarter" idx="10"/>
          </p:nvPr>
        </p:nvSpPr>
        <p:spPr/>
        <p:txBody>
          <a:bodyPr>
            <a:normAutofit/>
          </a:bodyPr>
          <a:lstStyle/>
          <a:p>
            <a:pPr algn="l"/>
            <a:r>
              <a:rPr lang="en-US" b="1" dirty="0"/>
              <a:t>Understanding the Dashboard</a:t>
            </a:r>
          </a:p>
        </p:txBody>
      </p:sp>
    </p:spTree>
    <p:extLst>
      <p:ext uri="{BB962C8B-B14F-4D97-AF65-F5344CB8AC3E}">
        <p14:creationId xmlns:p14="http://schemas.microsoft.com/office/powerpoint/2010/main" val="1839981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26157" y="1400725"/>
            <a:ext cx="1424748" cy="1962076"/>
          </a:xfrm>
          <a:prstGeom prst="rect">
            <a:avLst/>
          </a:prstGeom>
          <a:solidFill>
            <a:schemeClr val="bg1"/>
          </a:solidFill>
          <a:scene3d>
            <a:camera prst="orthographicFront"/>
            <a:lightRig rig="threePt" dir="t"/>
          </a:scene3d>
          <a:sp3d>
            <a:bevelT/>
          </a:sp3d>
        </p:spPr>
        <p:txBody>
          <a:bodyPr wrap="square" rtlCol="0">
            <a:spAutoFit/>
          </a:bodyPr>
          <a:lstStyle/>
          <a:p>
            <a:r>
              <a:rPr lang="en-US" sz="1350" dirty="0"/>
              <a:t>When the user clicks on Assignments the heading will turn </a:t>
            </a:r>
            <a:r>
              <a:rPr lang="en-US" sz="1350" b="1" dirty="0">
                <a:solidFill>
                  <a:srgbClr val="6FD96F"/>
                </a:solidFill>
              </a:rPr>
              <a:t>green</a:t>
            </a:r>
            <a:r>
              <a:rPr lang="en-US" sz="1350" dirty="0"/>
              <a:t> and they will be able to see all PLMs and Self-Assessments assigned to them.</a:t>
            </a:r>
          </a:p>
        </p:txBody>
      </p:sp>
      <p:grpSp>
        <p:nvGrpSpPr>
          <p:cNvPr id="10" name="Group 9"/>
          <p:cNvGrpSpPr/>
          <p:nvPr/>
        </p:nvGrpSpPr>
        <p:grpSpPr>
          <a:xfrm>
            <a:off x="1023122" y="1262238"/>
            <a:ext cx="3474660" cy="3043338"/>
            <a:chOff x="67084" y="932419"/>
            <a:chExt cx="4711467" cy="4134232"/>
          </a:xfrm>
        </p:grpSpPr>
        <p:pic>
          <p:nvPicPr>
            <p:cNvPr id="11" name="Picture 8" descr="C:\Users\abercl\AppData\Local\Temp\1\SNAGHTMLc897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4" y="932419"/>
              <a:ext cx="4711467" cy="413423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2" name="Oval 11"/>
            <p:cNvSpPr/>
            <p:nvPr/>
          </p:nvSpPr>
          <p:spPr>
            <a:xfrm>
              <a:off x="299073" y="2829827"/>
              <a:ext cx="762000" cy="609600"/>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ln w="28575">
                  <a:solidFill>
                    <a:schemeClr val="tx1"/>
                  </a:solidFill>
                </a:ln>
              </a:endParaRPr>
            </a:p>
          </p:txBody>
        </p:sp>
      </p:grpSp>
      <p:sp>
        <p:nvSpPr>
          <p:cNvPr id="22" name="Text Placeholder 1"/>
          <p:cNvSpPr>
            <a:spLocks noGrp="1"/>
          </p:cNvSpPr>
          <p:nvPr>
            <p:ph type="body" sz="quarter" idx="10"/>
          </p:nvPr>
        </p:nvSpPr>
        <p:spPr/>
        <p:txBody>
          <a:bodyPr>
            <a:normAutofit/>
          </a:bodyPr>
          <a:lstStyle/>
          <a:p>
            <a:pPr algn="l"/>
            <a:r>
              <a:rPr lang="en-US" b="1" dirty="0"/>
              <a:t>Understanding the Dashboard</a:t>
            </a:r>
          </a:p>
        </p:txBody>
      </p:sp>
    </p:spTree>
    <p:extLst>
      <p:ext uri="{BB962C8B-B14F-4D97-AF65-F5344CB8AC3E}">
        <p14:creationId xmlns:p14="http://schemas.microsoft.com/office/powerpoint/2010/main" val="2590756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76458" y="1212644"/>
            <a:ext cx="3540785" cy="3026980"/>
            <a:chOff x="152363" y="890084"/>
            <a:chExt cx="4797986" cy="4240558"/>
          </a:xfrm>
        </p:grpSpPr>
        <p:pic>
          <p:nvPicPr>
            <p:cNvPr id="14" name="Picture 6" descr="C:\Users\abercl\AppData\Local\Temp\1\SNAGHTMLc2af0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63" y="890084"/>
              <a:ext cx="4797986" cy="424055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5" name="Oval 14"/>
            <p:cNvSpPr/>
            <p:nvPr/>
          </p:nvSpPr>
          <p:spPr>
            <a:xfrm>
              <a:off x="2129536" y="2721826"/>
              <a:ext cx="762000" cy="609600"/>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ln w="28575">
                  <a:solidFill>
                    <a:schemeClr val="tx1"/>
                  </a:solidFill>
                </a:ln>
              </a:endParaRPr>
            </a:p>
          </p:txBody>
        </p:sp>
      </p:grpSp>
      <p:sp>
        <p:nvSpPr>
          <p:cNvPr id="16" name="TextBox 15"/>
          <p:cNvSpPr txBox="1"/>
          <p:nvPr/>
        </p:nvSpPr>
        <p:spPr>
          <a:xfrm>
            <a:off x="4785939" y="1576347"/>
            <a:ext cx="1420400" cy="1962076"/>
          </a:xfrm>
          <a:prstGeom prst="rect">
            <a:avLst/>
          </a:prstGeom>
          <a:solidFill>
            <a:schemeClr val="bg1"/>
          </a:solidFill>
          <a:scene3d>
            <a:camera prst="orthographicFront"/>
            <a:lightRig rig="threePt" dir="t"/>
          </a:scene3d>
          <a:sp3d>
            <a:bevelT/>
          </a:sp3d>
        </p:spPr>
        <p:txBody>
          <a:bodyPr wrap="square" rtlCol="0">
            <a:spAutoFit/>
          </a:bodyPr>
          <a:lstStyle/>
          <a:p>
            <a:r>
              <a:rPr lang="en-US" sz="1350" dirty="0"/>
              <a:t>When the user clicks on My Selections the heading will turn </a:t>
            </a:r>
            <a:r>
              <a:rPr lang="en-US" sz="1350" b="1" dirty="0">
                <a:solidFill>
                  <a:srgbClr val="05058A"/>
                </a:solidFill>
              </a:rPr>
              <a:t>dark blue </a:t>
            </a:r>
            <a:r>
              <a:rPr lang="en-US" sz="1350" dirty="0"/>
              <a:t>and show PLMs or Self-Assessments that the user has worked on.</a:t>
            </a:r>
          </a:p>
        </p:txBody>
      </p:sp>
      <p:sp>
        <p:nvSpPr>
          <p:cNvPr id="22" name="Text Placeholder 1"/>
          <p:cNvSpPr>
            <a:spLocks noGrp="1"/>
          </p:cNvSpPr>
          <p:nvPr>
            <p:ph type="body" sz="quarter" idx="10"/>
          </p:nvPr>
        </p:nvSpPr>
        <p:spPr/>
        <p:txBody>
          <a:bodyPr>
            <a:normAutofit/>
          </a:bodyPr>
          <a:lstStyle/>
          <a:p>
            <a:pPr algn="l"/>
            <a:r>
              <a:rPr lang="en-US" b="1" dirty="0"/>
              <a:t>Understanding the Dashboard</a:t>
            </a:r>
          </a:p>
        </p:txBody>
      </p:sp>
    </p:spTree>
    <p:extLst>
      <p:ext uri="{BB962C8B-B14F-4D97-AF65-F5344CB8AC3E}">
        <p14:creationId xmlns:p14="http://schemas.microsoft.com/office/powerpoint/2010/main" val="3098885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13058" y="1268825"/>
            <a:ext cx="3586463" cy="3050245"/>
            <a:chOff x="67084" y="911597"/>
            <a:chExt cx="4816257" cy="4191363"/>
          </a:xfrm>
        </p:grpSpPr>
        <p:pic>
          <p:nvPicPr>
            <p:cNvPr id="18" name="Picture 17"/>
            <p:cNvPicPr>
              <a:picLocks noChangeAspect="1"/>
            </p:cNvPicPr>
            <p:nvPr/>
          </p:nvPicPr>
          <p:blipFill>
            <a:blip r:embed="rId3"/>
            <a:stretch>
              <a:fillRect/>
            </a:stretch>
          </p:blipFill>
          <p:spPr>
            <a:xfrm>
              <a:off x="67084" y="911597"/>
              <a:ext cx="4816257" cy="4191363"/>
            </a:xfrm>
            <a:prstGeom prst="rect">
              <a:avLst/>
            </a:prstGeom>
            <a:scene3d>
              <a:camera prst="orthographicFront"/>
              <a:lightRig rig="threePt" dir="t"/>
            </a:scene3d>
            <a:sp3d>
              <a:bevelT/>
            </a:sp3d>
          </p:spPr>
        </p:pic>
        <p:sp>
          <p:nvSpPr>
            <p:cNvPr id="19" name="Oval 18"/>
            <p:cNvSpPr/>
            <p:nvPr/>
          </p:nvSpPr>
          <p:spPr>
            <a:xfrm>
              <a:off x="4106850" y="2607976"/>
              <a:ext cx="745388" cy="594296"/>
            </a:xfrm>
            <a:prstGeom prst="ellipse">
              <a:avLst/>
            </a:prstGeom>
            <a:no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ln w="28575">
                  <a:solidFill>
                    <a:schemeClr val="tx1"/>
                  </a:solidFill>
                </a:ln>
              </a:endParaRPr>
            </a:p>
          </p:txBody>
        </p:sp>
      </p:grpSp>
      <p:sp>
        <p:nvSpPr>
          <p:cNvPr id="20" name="TextBox 19"/>
          <p:cNvSpPr txBox="1"/>
          <p:nvPr/>
        </p:nvSpPr>
        <p:spPr>
          <a:xfrm>
            <a:off x="4555328" y="1897794"/>
            <a:ext cx="1504362" cy="1962076"/>
          </a:xfrm>
          <a:prstGeom prst="rect">
            <a:avLst/>
          </a:prstGeom>
          <a:solidFill>
            <a:schemeClr val="bg1"/>
          </a:solidFill>
          <a:scene3d>
            <a:camera prst="orthographicFront"/>
            <a:lightRig rig="threePt" dir="t"/>
          </a:scene3d>
          <a:sp3d>
            <a:bevelT/>
          </a:sp3d>
        </p:spPr>
        <p:txBody>
          <a:bodyPr wrap="square" rtlCol="0">
            <a:spAutoFit/>
          </a:bodyPr>
          <a:lstStyle/>
          <a:p>
            <a:r>
              <a:rPr lang="en-US" sz="1350" dirty="0"/>
              <a:t>When the user clicks on Completed the heading will turn </a:t>
            </a:r>
            <a:r>
              <a:rPr lang="en-US" sz="1350" b="1" dirty="0">
                <a:solidFill>
                  <a:srgbClr val="11BBDD"/>
                </a:solidFill>
              </a:rPr>
              <a:t>light blue </a:t>
            </a:r>
            <a:r>
              <a:rPr lang="en-US" sz="1350" dirty="0"/>
              <a:t>and show PLMs or Self-Assessments that the user has completed.</a:t>
            </a:r>
          </a:p>
        </p:txBody>
      </p:sp>
      <p:sp>
        <p:nvSpPr>
          <p:cNvPr id="22" name="Text Placeholder 1"/>
          <p:cNvSpPr>
            <a:spLocks noGrp="1"/>
          </p:cNvSpPr>
          <p:nvPr>
            <p:ph type="body" sz="quarter" idx="10"/>
          </p:nvPr>
        </p:nvSpPr>
        <p:spPr/>
        <p:txBody>
          <a:bodyPr>
            <a:normAutofit/>
          </a:bodyPr>
          <a:lstStyle/>
          <a:p>
            <a:pPr algn="l"/>
            <a:r>
              <a:rPr lang="en-US" b="1" dirty="0"/>
              <a:t>Understanding the Dashboard</a:t>
            </a:r>
          </a:p>
        </p:txBody>
      </p:sp>
    </p:spTree>
    <p:extLst>
      <p:ext uri="{BB962C8B-B14F-4D97-AF65-F5344CB8AC3E}">
        <p14:creationId xmlns:p14="http://schemas.microsoft.com/office/powerpoint/2010/main" val="2704096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5657850" y="715695"/>
            <a:ext cx="257175" cy="154037"/>
          </a:xfrm>
        </p:spPr>
        <p:txBody>
          <a:bodyPr/>
          <a:lstStyle/>
          <a:p>
            <a:fld id="{3B745311-16E5-4BEF-BFE6-36758A3427EB}" type="slidenum">
              <a:rPr lang="en-US" smtClean="0"/>
              <a:pPr/>
              <a:t>25</a:t>
            </a:fld>
            <a:endParaRPr lang="en-US" dirty="0"/>
          </a:p>
        </p:txBody>
      </p:sp>
      <p:sp>
        <p:nvSpPr>
          <p:cNvPr id="5" name="Content Placeholder 2"/>
          <p:cNvSpPr>
            <a:spLocks noGrp="1"/>
          </p:cNvSpPr>
          <p:nvPr>
            <p:ph sz="quarter" idx="11"/>
          </p:nvPr>
        </p:nvSpPr>
        <p:spPr>
          <a:xfrm>
            <a:off x="1024224" y="1621631"/>
            <a:ext cx="1943100" cy="2343150"/>
          </a:xfrm>
          <a:solidFill>
            <a:schemeClr val="bg1"/>
          </a:solidFill>
          <a:effectLst>
            <a:outerShdw blurRad="50800" dist="38100" dir="8100000" algn="tr" rotWithShape="0">
              <a:prstClr val="black">
                <a:alpha val="40000"/>
              </a:prstClr>
            </a:outerShdw>
          </a:effectLst>
          <a:scene3d>
            <a:camera prst="orthographicFront"/>
            <a:lightRig rig="threePt" dir="t"/>
          </a:scene3d>
          <a:sp3d>
            <a:bevelT/>
          </a:sp3d>
        </p:spPr>
        <p:txBody>
          <a:bodyPr>
            <a:normAutofit lnSpcReduction="10000"/>
          </a:bodyPr>
          <a:lstStyle/>
          <a:p>
            <a:pPr marL="84532" indent="0">
              <a:buNone/>
            </a:pPr>
            <a:r>
              <a:rPr lang="en-US" sz="1013" dirty="0"/>
              <a:t>This box is a graphic of the Professional Learning Modules (PLM) overview. The PLMs will be represented in the graph as the user progresses. </a:t>
            </a:r>
          </a:p>
          <a:p>
            <a:pPr marL="84532" indent="0">
              <a:buNone/>
            </a:pPr>
            <a:r>
              <a:rPr lang="en-US" sz="1013" b="1" u="sng" dirty="0">
                <a:solidFill>
                  <a:srgbClr val="FF4E52"/>
                </a:solidFill>
              </a:rPr>
              <a:t>Red</a:t>
            </a:r>
            <a:r>
              <a:rPr lang="en-US" sz="1013" dirty="0"/>
              <a:t> represents any PLMs that are available in the VLP that the user has not started.</a:t>
            </a:r>
          </a:p>
          <a:p>
            <a:pPr marL="84532" indent="0">
              <a:buNone/>
            </a:pPr>
            <a:r>
              <a:rPr lang="en-US" sz="1013" b="1" u="sng" dirty="0">
                <a:solidFill>
                  <a:srgbClr val="4ECBC9"/>
                </a:solidFill>
              </a:rPr>
              <a:t>Blue</a:t>
            </a:r>
            <a:r>
              <a:rPr lang="en-US" sz="1013" dirty="0"/>
              <a:t> represents any PLMs that have been completed.</a:t>
            </a:r>
          </a:p>
          <a:p>
            <a:pPr marL="84532" indent="0">
              <a:buNone/>
            </a:pPr>
            <a:r>
              <a:rPr lang="en-US" sz="1013" b="1" u="sng" dirty="0">
                <a:solidFill>
                  <a:srgbClr val="FFC065"/>
                </a:solidFill>
              </a:rPr>
              <a:t>Yellow</a:t>
            </a:r>
            <a:r>
              <a:rPr lang="en-US" sz="1013" dirty="0"/>
              <a:t> represents any PLMs that are currently being worked on, but have not been completed.</a:t>
            </a:r>
          </a:p>
        </p:txBody>
      </p:sp>
      <p:sp>
        <p:nvSpPr>
          <p:cNvPr id="7" name="Text Placeholder 7"/>
          <p:cNvSpPr>
            <a:spLocks noGrp="1"/>
          </p:cNvSpPr>
          <p:nvPr>
            <p:ph type="body" sz="quarter" idx="10"/>
          </p:nvPr>
        </p:nvSpPr>
        <p:spPr>
          <a:xfrm>
            <a:off x="832992" y="703094"/>
            <a:ext cx="4057650" cy="333276"/>
          </a:xfrm>
        </p:spPr>
        <p:txBody>
          <a:bodyPr>
            <a:noAutofit/>
          </a:bodyPr>
          <a:lstStyle/>
          <a:p>
            <a:pPr algn="l"/>
            <a:r>
              <a:rPr lang="en-US" b="1" dirty="0"/>
              <a:t>PLMs Overview</a:t>
            </a:r>
          </a:p>
        </p:txBody>
      </p:sp>
      <p:pic>
        <p:nvPicPr>
          <p:cNvPr id="8" name="Picture 7"/>
          <p:cNvPicPr>
            <a:picLocks noChangeAspect="1"/>
          </p:cNvPicPr>
          <p:nvPr/>
        </p:nvPicPr>
        <p:blipFill rotWithShape="1">
          <a:blip r:embed="rId3"/>
          <a:srcRect l="2257" t="7380" b="377"/>
          <a:stretch/>
        </p:blipFill>
        <p:spPr>
          <a:xfrm>
            <a:off x="3158557" y="2114550"/>
            <a:ext cx="2499294" cy="1442882"/>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6" name="Text Placeholder 7"/>
          <p:cNvSpPr>
            <a:spLocks noGrp="1"/>
          </p:cNvSpPr>
          <p:nvPr>
            <p:ph type="body" sz="quarter" idx="10"/>
          </p:nvPr>
        </p:nvSpPr>
        <p:spPr>
          <a:xfrm>
            <a:off x="76200" y="8360"/>
            <a:ext cx="7213600" cy="592491"/>
          </a:xfrm>
        </p:spPr>
        <p:txBody>
          <a:bodyPr>
            <a:noAutofit/>
          </a:bodyPr>
          <a:lstStyle/>
          <a:p>
            <a:pPr algn="l"/>
            <a:r>
              <a:rPr lang="en-US" b="1" dirty="0"/>
              <a:t>PLMs Overview</a:t>
            </a:r>
          </a:p>
        </p:txBody>
      </p:sp>
    </p:spTree>
    <p:extLst>
      <p:ext uri="{BB962C8B-B14F-4D97-AF65-F5344CB8AC3E}">
        <p14:creationId xmlns:p14="http://schemas.microsoft.com/office/powerpoint/2010/main" val="222228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26</a:t>
            </a:fld>
            <a:endParaRPr lang="en-US" dirty="0"/>
          </a:p>
        </p:txBody>
      </p:sp>
      <p:sp>
        <p:nvSpPr>
          <p:cNvPr id="3" name="Content Placeholder 2"/>
          <p:cNvSpPr>
            <a:spLocks noGrp="1"/>
          </p:cNvSpPr>
          <p:nvPr>
            <p:ph sz="quarter" idx="11"/>
          </p:nvPr>
        </p:nvSpPr>
        <p:spPr>
          <a:xfrm>
            <a:off x="4071938" y="1381797"/>
            <a:ext cx="1714500" cy="1257300"/>
          </a:xfrm>
          <a:solidFill>
            <a:schemeClr val="bg1"/>
          </a:solidFill>
          <a:effectLst>
            <a:outerShdw blurRad="50800" dist="38100" dir="8100000" algn="tr" rotWithShape="0">
              <a:schemeClr val="bg2">
                <a:lumMod val="50000"/>
                <a:alpha val="40000"/>
              </a:schemeClr>
            </a:outerShdw>
          </a:effectLst>
          <a:scene3d>
            <a:camera prst="orthographicFront"/>
            <a:lightRig rig="threePt" dir="t"/>
          </a:scene3d>
          <a:sp3d>
            <a:bevelT/>
          </a:sp3d>
        </p:spPr>
        <p:txBody>
          <a:bodyPr>
            <a:normAutofit/>
          </a:bodyPr>
          <a:lstStyle/>
          <a:p>
            <a:pPr marL="63399" indent="0">
              <a:buNone/>
            </a:pPr>
            <a:r>
              <a:rPr lang="en-US" sz="1200" dirty="0"/>
              <a:t>Using the cursor, hover over the color in the graph to display the PLM count associated with that color.</a:t>
            </a:r>
          </a:p>
          <a:p>
            <a:pPr marL="63399" indent="0">
              <a:buNone/>
            </a:pPr>
            <a:endParaRPr lang="en-US" sz="1125" dirty="0"/>
          </a:p>
        </p:txBody>
      </p:sp>
      <p:sp>
        <p:nvSpPr>
          <p:cNvPr id="4" name="Text Placeholder 3"/>
          <p:cNvSpPr>
            <a:spLocks noGrp="1"/>
          </p:cNvSpPr>
          <p:nvPr>
            <p:ph type="body" sz="quarter" idx="10"/>
          </p:nvPr>
        </p:nvSpPr>
        <p:spPr>
          <a:xfrm>
            <a:off x="867992" y="670785"/>
            <a:ext cx="3829050" cy="444368"/>
          </a:xfrm>
        </p:spPr>
        <p:txBody>
          <a:bodyPr>
            <a:normAutofit lnSpcReduction="10000"/>
          </a:bodyPr>
          <a:lstStyle/>
          <a:p>
            <a:pPr algn="l"/>
            <a:r>
              <a:rPr lang="en-US" b="1" dirty="0"/>
              <a:t>PLMs Overview</a:t>
            </a:r>
          </a:p>
        </p:txBody>
      </p:sp>
      <p:pic>
        <p:nvPicPr>
          <p:cNvPr id="8" name="Picture 7"/>
          <p:cNvPicPr>
            <a:picLocks noChangeAspect="1"/>
          </p:cNvPicPr>
          <p:nvPr/>
        </p:nvPicPr>
        <p:blipFill>
          <a:blip r:embed="rId3">
            <a:extLst/>
          </a:blip>
          <a:stretch>
            <a:fillRect/>
          </a:stretch>
        </p:blipFill>
        <p:spPr>
          <a:xfrm>
            <a:off x="1209193" y="2228850"/>
            <a:ext cx="2612734" cy="1543050"/>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6" name="Text Placeholder 7"/>
          <p:cNvSpPr>
            <a:spLocks noGrp="1"/>
          </p:cNvSpPr>
          <p:nvPr>
            <p:ph type="body" sz="quarter" idx="10"/>
          </p:nvPr>
        </p:nvSpPr>
        <p:spPr>
          <a:xfrm>
            <a:off x="215127" y="37129"/>
            <a:ext cx="7213600" cy="592491"/>
          </a:xfrm>
        </p:spPr>
        <p:txBody>
          <a:bodyPr>
            <a:noAutofit/>
          </a:bodyPr>
          <a:lstStyle/>
          <a:p>
            <a:pPr algn="l"/>
            <a:r>
              <a:rPr lang="en-US" b="1" dirty="0"/>
              <a:t>PLMs Overview</a:t>
            </a:r>
          </a:p>
        </p:txBody>
      </p:sp>
    </p:spTree>
    <p:extLst>
      <p:ext uri="{BB962C8B-B14F-4D97-AF65-F5344CB8AC3E}">
        <p14:creationId xmlns:p14="http://schemas.microsoft.com/office/powerpoint/2010/main" val="2502174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27</a:t>
            </a:fld>
            <a:endParaRPr lang="en-US" dirty="0"/>
          </a:p>
        </p:txBody>
      </p:sp>
      <p:sp>
        <p:nvSpPr>
          <p:cNvPr id="4" name="Text Placeholder 3"/>
          <p:cNvSpPr>
            <a:spLocks noGrp="1"/>
          </p:cNvSpPr>
          <p:nvPr>
            <p:ph type="body" sz="quarter" idx="10"/>
          </p:nvPr>
        </p:nvSpPr>
        <p:spPr/>
        <p:txBody>
          <a:bodyPr>
            <a:normAutofit/>
          </a:bodyPr>
          <a:lstStyle/>
          <a:p>
            <a:pPr algn="l"/>
            <a:r>
              <a:rPr lang="en-US" b="1" dirty="0"/>
              <a:t>Recently Worked On-PLMs</a:t>
            </a:r>
          </a:p>
        </p:txBody>
      </p:sp>
      <p:pic>
        <p:nvPicPr>
          <p:cNvPr id="7" name="Picture 6"/>
          <p:cNvPicPr>
            <a:picLocks noChangeAspect="1"/>
          </p:cNvPicPr>
          <p:nvPr/>
        </p:nvPicPr>
        <p:blipFill>
          <a:blip r:embed="rId3"/>
          <a:stretch>
            <a:fillRect/>
          </a:stretch>
        </p:blipFill>
        <p:spPr>
          <a:xfrm>
            <a:off x="2627196" y="2114550"/>
            <a:ext cx="3300413" cy="1985963"/>
          </a:xfrm>
          <a:prstGeom prst="rect">
            <a:avLst/>
          </a:prstGeom>
          <a:scene3d>
            <a:camera prst="orthographicFront"/>
            <a:lightRig rig="threePt" dir="t"/>
          </a:scene3d>
          <a:sp3d>
            <a:bevelT/>
          </a:sp3d>
        </p:spPr>
      </p:pic>
      <p:sp>
        <p:nvSpPr>
          <p:cNvPr id="5" name="Rectangle 4"/>
          <p:cNvSpPr/>
          <p:nvPr/>
        </p:nvSpPr>
        <p:spPr>
          <a:xfrm>
            <a:off x="1314450" y="1376289"/>
            <a:ext cx="1457325" cy="1754326"/>
          </a:xfrm>
          <a:prstGeom prst="rect">
            <a:avLst/>
          </a:prstGeom>
          <a:solidFill>
            <a:schemeClr val="bg1"/>
          </a:solidFill>
          <a:effectLst>
            <a:outerShdw blurRad="50800" dist="38100" dir="8100000" algn="tr" rotWithShape="0">
              <a:schemeClr val="bg2">
                <a:lumMod val="50000"/>
                <a:alpha val="40000"/>
              </a:schemeClr>
            </a:outerShdw>
          </a:effectLst>
          <a:scene3d>
            <a:camera prst="orthographicFront"/>
            <a:lightRig rig="threePt" dir="t"/>
          </a:scene3d>
          <a:sp3d>
            <a:bevelT/>
          </a:sp3d>
        </p:spPr>
        <p:txBody>
          <a:bodyPr wrap="square">
            <a:spAutoFit/>
            <a:sp3d prstMaterial="dkEdge"/>
          </a:bodyPr>
          <a:lstStyle/>
          <a:p>
            <a:pPr marL="84532"/>
            <a:r>
              <a:rPr lang="en-US" sz="1350" dirty="0"/>
              <a:t>The next display box will be the recently worked on PLMs. This box will remain blank until a PLM has been started.</a:t>
            </a:r>
          </a:p>
        </p:txBody>
      </p:sp>
    </p:spTree>
    <p:extLst>
      <p:ext uri="{BB962C8B-B14F-4D97-AF65-F5344CB8AC3E}">
        <p14:creationId xmlns:p14="http://schemas.microsoft.com/office/powerpoint/2010/main" val="3239908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28</a:t>
            </a:fld>
            <a:endParaRPr lang="en-US" dirty="0"/>
          </a:p>
        </p:txBody>
      </p:sp>
      <p:sp>
        <p:nvSpPr>
          <p:cNvPr id="4" name="Text Placeholder 3"/>
          <p:cNvSpPr>
            <a:spLocks noGrp="1"/>
          </p:cNvSpPr>
          <p:nvPr>
            <p:ph type="body" sz="quarter" idx="10"/>
          </p:nvPr>
        </p:nvSpPr>
        <p:spPr/>
        <p:txBody>
          <a:bodyPr>
            <a:normAutofit/>
          </a:bodyPr>
          <a:lstStyle/>
          <a:p>
            <a:pPr algn="l"/>
            <a:r>
              <a:rPr lang="en-US" b="1" dirty="0"/>
              <a:t>Recently Worked On-PLMs</a:t>
            </a:r>
          </a:p>
        </p:txBody>
      </p:sp>
      <p:sp>
        <p:nvSpPr>
          <p:cNvPr id="8" name="Content Placeholder 2"/>
          <p:cNvSpPr txBox="1">
            <a:spLocks/>
          </p:cNvSpPr>
          <p:nvPr/>
        </p:nvSpPr>
        <p:spPr>
          <a:xfrm>
            <a:off x="1143000" y="1257300"/>
            <a:ext cx="2000250" cy="2880360"/>
          </a:xfrm>
          <a:prstGeom prst="rect">
            <a:avLst/>
          </a:prstGeo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vert="horz" lIns="68580" tIns="34290" rIns="68580" bIns="34290" rtlCol="0">
            <a:noAutofit/>
          </a:bodyPr>
          <a:lstStyle>
            <a:lvl1pPr marL="342900" indent="-258366"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1pPr>
            <a:lvl2pPr marL="640556" indent="-297656" algn="l" defTabSz="685800" rtl="0" eaLnBrk="1" latinLnBrk="0" hangingPunct="1">
              <a:spcBef>
                <a:spcPct val="20000"/>
              </a:spcBef>
              <a:buClr>
                <a:srgbClr val="00B050"/>
              </a:buClr>
              <a:buSzPct val="60000"/>
              <a:buFont typeface="Wingdings" panose="05000000000000000000" pitchFamily="2" charset="2"/>
              <a:buChar char="q"/>
              <a:defRPr sz="2400" kern="1200">
                <a:solidFill>
                  <a:schemeClr val="tx1"/>
                </a:solidFill>
                <a:latin typeface="+mn-lt"/>
                <a:ea typeface="+mn-ea"/>
                <a:cs typeface="+mn-cs"/>
              </a:defRPr>
            </a:lvl2pPr>
            <a:lvl3pPr marL="901304" indent="-260747" algn="l" defTabSz="685800" rtl="0" eaLnBrk="1" latinLnBrk="0" hangingPunct="1">
              <a:spcBef>
                <a:spcPct val="20000"/>
              </a:spcBef>
              <a:buClr>
                <a:srgbClr val="00B050"/>
              </a:buClr>
              <a:buSzPct val="85000"/>
              <a:buFont typeface="Courier New" panose="02070309020205020404" pitchFamily="49" charset="0"/>
              <a:buChar char="o"/>
              <a:defRPr sz="2400" kern="1200">
                <a:solidFill>
                  <a:schemeClr val="tx1"/>
                </a:solidFill>
                <a:latin typeface="+mn-lt"/>
                <a:ea typeface="+mn-ea"/>
                <a:cs typeface="+mn-cs"/>
              </a:defRPr>
            </a:lvl3pPr>
            <a:lvl4pPr marL="1156097" indent="-254794" algn="l" defTabSz="685800" rtl="0" eaLnBrk="1" latinLnBrk="0" hangingPunct="1">
              <a:spcBef>
                <a:spcPct val="20000"/>
              </a:spcBef>
              <a:buClr>
                <a:srgbClr val="00B050"/>
              </a:buClr>
              <a:buSzPct val="80000"/>
              <a:buFont typeface="Wingdings" panose="05000000000000000000" pitchFamily="2" charset="2"/>
              <a:buChar char="v"/>
              <a:defRPr sz="2400" kern="1200">
                <a:solidFill>
                  <a:schemeClr val="tx1"/>
                </a:solidFill>
                <a:latin typeface="+mn-lt"/>
                <a:ea typeface="+mn-ea"/>
                <a:cs typeface="+mn-cs"/>
              </a:defRPr>
            </a:lvl4pPr>
            <a:lvl5pPr marL="1371600" indent="-215504"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84532" indent="0">
              <a:buNone/>
            </a:pPr>
            <a:r>
              <a:rPr lang="en-US" sz="1050" dirty="0"/>
              <a:t>Once an PLM has been started, the title will display with a link to the PLM. </a:t>
            </a:r>
          </a:p>
          <a:p>
            <a:pPr marL="298839" indent="-214307"/>
            <a:r>
              <a:rPr lang="en-US" sz="1050" dirty="0"/>
              <a:t>This page will display either a status of “Last Worked On:” if the user has not completed the PLM or, </a:t>
            </a:r>
          </a:p>
          <a:p>
            <a:pPr marL="298839" indent="-214307"/>
            <a:r>
              <a:rPr lang="en-US" sz="1050" dirty="0"/>
              <a:t>“Completed” with the corresponding date that the user completed it. </a:t>
            </a:r>
          </a:p>
          <a:p>
            <a:pPr marL="84532" indent="0">
              <a:buNone/>
            </a:pPr>
            <a:r>
              <a:rPr lang="en-US" sz="1050" dirty="0"/>
              <a:t>To continue the PLM or return to  a completed PLM, click the link to access the</a:t>
            </a:r>
            <a:r>
              <a:rPr lang="en-US" sz="1050" dirty="0">
                <a:solidFill>
                  <a:srgbClr val="FF0000"/>
                </a:solidFill>
              </a:rPr>
              <a:t> </a:t>
            </a:r>
            <a:r>
              <a:rPr lang="en-US" sz="1050" dirty="0"/>
              <a:t>PLM. The Recently Worked On box will display up to the five of the most recently worked on PLMs.</a:t>
            </a:r>
          </a:p>
        </p:txBody>
      </p:sp>
      <p:pic>
        <p:nvPicPr>
          <p:cNvPr id="3" name="Picture 2"/>
          <p:cNvPicPr>
            <a:picLocks noChangeAspect="1"/>
          </p:cNvPicPr>
          <p:nvPr/>
        </p:nvPicPr>
        <p:blipFill>
          <a:blip r:embed="rId3"/>
          <a:stretch>
            <a:fillRect/>
          </a:stretch>
        </p:blipFill>
        <p:spPr>
          <a:xfrm>
            <a:off x="3272295" y="2057400"/>
            <a:ext cx="2514143" cy="1485900"/>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1844984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29</a:t>
            </a:fld>
            <a:endParaRPr lang="en-US" dirty="0"/>
          </a:p>
        </p:txBody>
      </p:sp>
      <p:sp>
        <p:nvSpPr>
          <p:cNvPr id="3" name="Content Placeholder 2"/>
          <p:cNvSpPr>
            <a:spLocks noGrp="1"/>
          </p:cNvSpPr>
          <p:nvPr>
            <p:ph sz="quarter" idx="11"/>
          </p:nvPr>
        </p:nvSpPr>
        <p:spPr>
          <a:xfrm>
            <a:off x="1028700" y="1543050"/>
            <a:ext cx="1885950" cy="2475310"/>
          </a:xfr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a:normAutofit lnSpcReduction="10000"/>
          </a:bodyPr>
          <a:lstStyle/>
          <a:p>
            <a:pPr marL="63399" indent="0">
              <a:buNone/>
            </a:pPr>
            <a:r>
              <a:rPr lang="en-US" sz="1013" dirty="0"/>
              <a:t>The next display box is a graphic of the Self-Assessments. The assessments will be represented in the graph as the user progresses. </a:t>
            </a:r>
          </a:p>
          <a:p>
            <a:pPr marL="63399" indent="0">
              <a:buNone/>
            </a:pPr>
            <a:r>
              <a:rPr lang="en-US" sz="1013" b="1" u="sng" dirty="0">
                <a:solidFill>
                  <a:srgbClr val="FF0000"/>
                </a:solidFill>
              </a:rPr>
              <a:t>Red</a:t>
            </a:r>
            <a:r>
              <a:rPr lang="en-US" sz="1013" dirty="0"/>
              <a:t> represents any assessments that are available in the VLP that the user has not started.</a:t>
            </a:r>
          </a:p>
          <a:p>
            <a:pPr marL="63399" indent="0">
              <a:buNone/>
            </a:pPr>
            <a:r>
              <a:rPr lang="en-US" sz="1013" b="1" u="sng" dirty="0">
                <a:solidFill>
                  <a:srgbClr val="46BFBD"/>
                </a:solidFill>
              </a:rPr>
              <a:t>Blue</a:t>
            </a:r>
            <a:r>
              <a:rPr lang="en-US" sz="1013" dirty="0"/>
              <a:t> represents any assessments that have been completed.</a:t>
            </a:r>
          </a:p>
          <a:p>
            <a:pPr marL="63399" indent="0">
              <a:buNone/>
            </a:pPr>
            <a:r>
              <a:rPr lang="en-US" sz="1013" b="1" u="sng" dirty="0">
                <a:solidFill>
                  <a:srgbClr val="FDB45C"/>
                </a:solidFill>
              </a:rPr>
              <a:t>Yellow</a:t>
            </a:r>
            <a:r>
              <a:rPr lang="en-US" sz="1013" dirty="0"/>
              <a:t> represents any assessments that are currently being worked on, but have not been completed.</a:t>
            </a:r>
          </a:p>
        </p:txBody>
      </p:sp>
      <p:sp>
        <p:nvSpPr>
          <p:cNvPr id="4" name="Text Placeholder 3"/>
          <p:cNvSpPr>
            <a:spLocks noGrp="1"/>
          </p:cNvSpPr>
          <p:nvPr>
            <p:ph type="body" sz="quarter" idx="10"/>
          </p:nvPr>
        </p:nvSpPr>
        <p:spPr>
          <a:xfrm>
            <a:off x="857250" y="670785"/>
            <a:ext cx="3600450" cy="444368"/>
          </a:xfrm>
        </p:spPr>
        <p:txBody>
          <a:bodyPr>
            <a:normAutofit fontScale="92500"/>
          </a:bodyPr>
          <a:lstStyle/>
          <a:p>
            <a:pPr algn="l"/>
            <a:r>
              <a:rPr lang="en-US" b="1" dirty="0"/>
              <a:t>Self-Assessments Overview</a:t>
            </a:r>
          </a:p>
        </p:txBody>
      </p:sp>
      <p:pic>
        <p:nvPicPr>
          <p:cNvPr id="5" name="Picture 4"/>
          <p:cNvPicPr>
            <a:picLocks noChangeAspect="1"/>
          </p:cNvPicPr>
          <p:nvPr/>
        </p:nvPicPr>
        <p:blipFill>
          <a:blip r:embed="rId3"/>
          <a:stretch>
            <a:fillRect/>
          </a:stretch>
        </p:blipFill>
        <p:spPr>
          <a:xfrm>
            <a:off x="3143251" y="2054836"/>
            <a:ext cx="2446232" cy="1451736"/>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6" name="Text Placeholder 3"/>
          <p:cNvSpPr>
            <a:spLocks noGrp="1"/>
          </p:cNvSpPr>
          <p:nvPr>
            <p:ph type="body" sz="quarter" idx="10"/>
          </p:nvPr>
        </p:nvSpPr>
        <p:spPr>
          <a:xfrm>
            <a:off x="171450" y="46630"/>
            <a:ext cx="6400800" cy="789988"/>
          </a:xfrm>
        </p:spPr>
        <p:txBody>
          <a:bodyPr>
            <a:normAutofit/>
          </a:bodyPr>
          <a:lstStyle/>
          <a:p>
            <a:pPr algn="l"/>
            <a:r>
              <a:rPr lang="en-US" b="1" dirty="0"/>
              <a:t>Self-Assessments Overview</a:t>
            </a:r>
          </a:p>
        </p:txBody>
      </p:sp>
    </p:spTree>
    <p:extLst>
      <p:ext uri="{BB962C8B-B14F-4D97-AF65-F5344CB8AC3E}">
        <p14:creationId xmlns:p14="http://schemas.microsoft.com/office/powerpoint/2010/main" val="2300052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741737"/>
            <a:ext cx="4800600" cy="444368"/>
          </a:xfrm>
        </p:spPr>
        <p:txBody>
          <a:bodyPr>
            <a:normAutofit lnSpcReduction="10000"/>
          </a:bodyPr>
          <a:lstStyle/>
          <a:p>
            <a:r>
              <a:rPr lang="en-US" dirty="0" smtClean="0"/>
              <a:t>DESE Home page dese.mo.gov</a:t>
            </a:r>
            <a:endParaRPr lang="en-US" dirty="0"/>
          </a:p>
        </p:txBody>
      </p:sp>
      <p:pic>
        <p:nvPicPr>
          <p:cNvPr id="4" name="Content Placeholder 3"/>
          <p:cNvPicPr>
            <a:picLocks noGrp="1" noChangeAspect="1"/>
          </p:cNvPicPr>
          <p:nvPr>
            <p:ph sz="quarter" idx="11"/>
          </p:nvPr>
        </p:nvPicPr>
        <p:blipFill>
          <a:blip r:embed="rId3"/>
          <a:stretch>
            <a:fillRect/>
          </a:stretch>
        </p:blipFill>
        <p:spPr>
          <a:xfrm>
            <a:off x="2228966" y="2493166"/>
            <a:ext cx="4547584" cy="2558016"/>
          </a:xfrm>
          <a:prstGeom prst="rect">
            <a:avLst/>
          </a:prstGeom>
        </p:spPr>
      </p:pic>
      <p:sp>
        <p:nvSpPr>
          <p:cNvPr id="5" name="Right Arrow 4"/>
          <p:cNvSpPr/>
          <p:nvPr/>
        </p:nvSpPr>
        <p:spPr>
          <a:xfrm rot="16200000" flipH="1" flipV="1">
            <a:off x="4687231" y="2570491"/>
            <a:ext cx="379168" cy="15243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13"/>
          </a:p>
        </p:txBody>
      </p:sp>
      <p:sp>
        <p:nvSpPr>
          <p:cNvPr id="6" name="Right Arrow 5"/>
          <p:cNvSpPr/>
          <p:nvPr/>
        </p:nvSpPr>
        <p:spPr>
          <a:xfrm>
            <a:off x="5105400" y="3772174"/>
            <a:ext cx="560738" cy="10304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13"/>
          </a:p>
        </p:txBody>
      </p:sp>
      <p:pic>
        <p:nvPicPr>
          <p:cNvPr id="3" name="Picture 2"/>
          <p:cNvPicPr>
            <a:picLocks noChangeAspect="1"/>
          </p:cNvPicPr>
          <p:nvPr/>
        </p:nvPicPr>
        <p:blipFill>
          <a:blip r:embed="rId4"/>
          <a:stretch>
            <a:fillRect/>
          </a:stretch>
        </p:blipFill>
        <p:spPr>
          <a:xfrm>
            <a:off x="76200" y="1232864"/>
            <a:ext cx="3458308" cy="1965716"/>
          </a:xfrm>
          <a:prstGeom prst="rect">
            <a:avLst/>
          </a:prstGeom>
        </p:spPr>
      </p:pic>
      <p:sp>
        <p:nvSpPr>
          <p:cNvPr id="7" name="Oval 6"/>
          <p:cNvSpPr/>
          <p:nvPr/>
        </p:nvSpPr>
        <p:spPr>
          <a:xfrm>
            <a:off x="868519" y="2941940"/>
            <a:ext cx="731681" cy="2861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Text Placeholder 1"/>
          <p:cNvSpPr txBox="1">
            <a:spLocks/>
          </p:cNvSpPr>
          <p:nvPr/>
        </p:nvSpPr>
        <p:spPr>
          <a:xfrm>
            <a:off x="-1524000" y="83430"/>
            <a:ext cx="8534400" cy="789988"/>
          </a:xfrm>
          <a:prstGeom prst="rect">
            <a:avLst/>
          </a:prstGeom>
        </p:spPr>
        <p:txBody>
          <a:bodyPr vert="horz" lIns="91440" tIns="45720" rIns="91440" bIns="45720" rtlCol="0">
            <a:normAutofit/>
          </a:bodyPr>
          <a:lstStyle>
            <a:lvl1pPr marL="84534" indent="0" algn="ctr" defTabSz="685800" rtl="0" eaLnBrk="1" latinLnBrk="0" hangingPunct="1">
              <a:spcBef>
                <a:spcPct val="20000"/>
              </a:spcBef>
              <a:buClr>
                <a:srgbClr val="00B050"/>
              </a:buClr>
              <a:buFont typeface="Arial" panose="020B0604020202020204" pitchFamily="34" charset="0"/>
              <a:buNone/>
              <a:defRPr sz="2400" kern="1200" baseline="0">
                <a:solidFill>
                  <a:schemeClr val="bg1"/>
                </a:solidFill>
                <a:latin typeface="+mn-lt"/>
                <a:ea typeface="+mn-ea"/>
                <a:cs typeface="+mn-cs"/>
              </a:defRPr>
            </a:lvl1pPr>
            <a:lvl2pPr marL="640556" indent="-297656" algn="l" defTabSz="685800" rtl="0" eaLnBrk="1" latinLnBrk="0" hangingPunct="1">
              <a:spcBef>
                <a:spcPct val="20000"/>
              </a:spcBef>
              <a:buClr>
                <a:srgbClr val="00B050"/>
              </a:buClr>
              <a:buSzPct val="60000"/>
              <a:buFont typeface="Wingdings" panose="05000000000000000000" pitchFamily="2" charset="2"/>
              <a:buChar char="q"/>
              <a:defRPr sz="2400" kern="1200">
                <a:solidFill>
                  <a:schemeClr val="tx1"/>
                </a:solidFill>
                <a:latin typeface="+mn-lt"/>
                <a:ea typeface="+mn-ea"/>
                <a:cs typeface="+mn-cs"/>
              </a:defRPr>
            </a:lvl2pPr>
            <a:lvl3pPr marL="901304" indent="-260747" algn="l" defTabSz="685800" rtl="0" eaLnBrk="1" latinLnBrk="0" hangingPunct="1">
              <a:spcBef>
                <a:spcPct val="20000"/>
              </a:spcBef>
              <a:buClr>
                <a:srgbClr val="00B050"/>
              </a:buClr>
              <a:buSzPct val="85000"/>
              <a:buFont typeface="Courier New" panose="02070309020205020404" pitchFamily="49" charset="0"/>
              <a:buChar char="o"/>
              <a:defRPr sz="2400" kern="1200">
                <a:solidFill>
                  <a:schemeClr val="tx1"/>
                </a:solidFill>
                <a:latin typeface="+mn-lt"/>
                <a:ea typeface="+mn-ea"/>
                <a:cs typeface="+mn-cs"/>
              </a:defRPr>
            </a:lvl3pPr>
            <a:lvl4pPr marL="1156097" indent="-254794" algn="l" defTabSz="685800" rtl="0" eaLnBrk="1" latinLnBrk="0" hangingPunct="1">
              <a:spcBef>
                <a:spcPct val="20000"/>
              </a:spcBef>
              <a:buClr>
                <a:srgbClr val="00B050"/>
              </a:buClr>
              <a:buSzPct val="80000"/>
              <a:buFont typeface="Wingdings" panose="05000000000000000000" pitchFamily="2" charset="2"/>
              <a:buChar char="v"/>
              <a:defRPr sz="2400" kern="1200">
                <a:solidFill>
                  <a:schemeClr val="tx1"/>
                </a:solidFill>
                <a:latin typeface="+mn-lt"/>
                <a:ea typeface="+mn-ea"/>
                <a:cs typeface="+mn-cs"/>
              </a:defRPr>
            </a:lvl4pPr>
            <a:lvl5pPr marL="1371600" indent="-215504"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smtClean="0"/>
              <a:t>Navigating to the VLP</a:t>
            </a:r>
            <a:endParaRPr lang="en-US" dirty="0"/>
          </a:p>
        </p:txBody>
      </p:sp>
      <p:sp>
        <p:nvSpPr>
          <p:cNvPr id="10" name="TextBox 9"/>
          <p:cNvSpPr txBox="1"/>
          <p:nvPr/>
        </p:nvSpPr>
        <p:spPr>
          <a:xfrm>
            <a:off x="0" y="656080"/>
            <a:ext cx="4267200" cy="646331"/>
          </a:xfrm>
          <a:prstGeom prst="rect">
            <a:avLst/>
          </a:prstGeom>
          <a:noFill/>
        </p:spPr>
        <p:txBody>
          <a:bodyPr wrap="square" rtlCol="0">
            <a:spAutoFit/>
          </a:bodyPr>
          <a:lstStyle/>
          <a:p>
            <a:r>
              <a:rPr lang="en-US" dirty="0"/>
              <a:t>Go to the DESE Home page (dese.mo.gov) and select the DESE Application Sign-in </a:t>
            </a:r>
            <a:r>
              <a:rPr lang="en-US" dirty="0" smtClean="0"/>
              <a:t>Icon</a:t>
            </a:r>
            <a:endParaRPr lang="en-US" dirty="0"/>
          </a:p>
        </p:txBody>
      </p:sp>
      <p:sp>
        <p:nvSpPr>
          <p:cNvPr id="11" name="TextBox 10"/>
          <p:cNvSpPr txBox="1"/>
          <p:nvPr/>
        </p:nvSpPr>
        <p:spPr>
          <a:xfrm>
            <a:off x="3757858" y="1294649"/>
            <a:ext cx="3018692" cy="1477328"/>
          </a:xfrm>
          <a:prstGeom prst="rect">
            <a:avLst/>
          </a:prstGeom>
          <a:noFill/>
        </p:spPr>
        <p:txBody>
          <a:bodyPr wrap="square" rtlCol="0">
            <a:spAutoFit/>
          </a:bodyPr>
          <a:lstStyle/>
          <a:p>
            <a:r>
              <a:rPr lang="en-US" dirty="0" smtClean="0"/>
              <a:t>Or select </a:t>
            </a:r>
            <a:r>
              <a:rPr lang="en-US" dirty="0"/>
              <a:t>the “Educators Tab” and select DESE Application Sign-In (DAS</a:t>
            </a:r>
            <a:r>
              <a:rPr lang="en-US" dirty="0" smtClean="0"/>
              <a:t>) from the list under “Popular Services”</a:t>
            </a:r>
            <a:endParaRPr lang="en-US" dirty="0"/>
          </a:p>
          <a:p>
            <a:endParaRPr lang="en-US" dirty="0"/>
          </a:p>
        </p:txBody>
      </p:sp>
    </p:spTree>
    <p:extLst>
      <p:ext uri="{BB962C8B-B14F-4D97-AF65-F5344CB8AC3E}">
        <p14:creationId xmlns:p14="http://schemas.microsoft.com/office/powerpoint/2010/main" val="624565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30</a:t>
            </a:fld>
            <a:endParaRPr lang="en-US" dirty="0"/>
          </a:p>
        </p:txBody>
      </p:sp>
      <p:sp>
        <p:nvSpPr>
          <p:cNvPr id="3" name="Content Placeholder 2"/>
          <p:cNvSpPr>
            <a:spLocks noGrp="1"/>
          </p:cNvSpPr>
          <p:nvPr>
            <p:ph sz="quarter" idx="11"/>
          </p:nvPr>
        </p:nvSpPr>
        <p:spPr>
          <a:xfrm>
            <a:off x="3699993" y="1726557"/>
            <a:ext cx="1858316" cy="971549"/>
          </a:xfr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a:normAutofit/>
          </a:bodyPr>
          <a:lstStyle/>
          <a:p>
            <a:pPr marL="63399" indent="0">
              <a:buNone/>
            </a:pPr>
            <a:r>
              <a:rPr lang="en-US" sz="1013" dirty="0"/>
              <a:t>Using the cursor, hover over the color in the graph to display the assessment count associated with that color.</a:t>
            </a:r>
          </a:p>
        </p:txBody>
      </p:sp>
      <p:sp>
        <p:nvSpPr>
          <p:cNvPr id="4" name="Text Placeholder 3"/>
          <p:cNvSpPr>
            <a:spLocks noGrp="1"/>
          </p:cNvSpPr>
          <p:nvPr>
            <p:ph type="body" sz="quarter" idx="10"/>
          </p:nvPr>
        </p:nvSpPr>
        <p:spPr>
          <a:xfrm>
            <a:off x="941621" y="670785"/>
            <a:ext cx="3600450" cy="444368"/>
          </a:xfrm>
        </p:spPr>
        <p:txBody>
          <a:bodyPr>
            <a:normAutofit fontScale="92500"/>
          </a:bodyPr>
          <a:lstStyle/>
          <a:p>
            <a:pPr algn="l"/>
            <a:r>
              <a:rPr lang="en-US" b="1" dirty="0"/>
              <a:t>Self-Assessments Overview</a:t>
            </a:r>
          </a:p>
        </p:txBody>
      </p:sp>
      <p:pic>
        <p:nvPicPr>
          <p:cNvPr id="7" name="Picture 6"/>
          <p:cNvPicPr>
            <a:picLocks noChangeAspect="1"/>
          </p:cNvPicPr>
          <p:nvPr/>
        </p:nvPicPr>
        <p:blipFill>
          <a:blip r:embed="rId3"/>
          <a:stretch>
            <a:fillRect/>
          </a:stretch>
        </p:blipFill>
        <p:spPr>
          <a:xfrm flipH="1">
            <a:off x="4569142" y="3343275"/>
            <a:ext cx="60008" cy="85725"/>
          </a:xfrm>
          <a:prstGeom prst="rect">
            <a:avLst/>
          </a:prstGeom>
        </p:spPr>
      </p:pic>
      <p:pic>
        <p:nvPicPr>
          <p:cNvPr id="6" name="Picture 5"/>
          <p:cNvPicPr>
            <a:picLocks noChangeAspect="1"/>
          </p:cNvPicPr>
          <p:nvPr/>
        </p:nvPicPr>
        <p:blipFill>
          <a:blip r:embed="rId4"/>
          <a:stretch>
            <a:fillRect/>
          </a:stretch>
        </p:blipFill>
        <p:spPr>
          <a:xfrm>
            <a:off x="1714501" y="2660270"/>
            <a:ext cx="2446232" cy="1451736"/>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8" name="Text Placeholder 3"/>
          <p:cNvSpPr>
            <a:spLocks noGrp="1"/>
          </p:cNvSpPr>
          <p:nvPr>
            <p:ph type="body" sz="quarter" idx="10"/>
          </p:nvPr>
        </p:nvSpPr>
        <p:spPr>
          <a:xfrm>
            <a:off x="76200" y="75303"/>
            <a:ext cx="6400800" cy="789988"/>
          </a:xfrm>
        </p:spPr>
        <p:txBody>
          <a:bodyPr>
            <a:normAutofit/>
          </a:bodyPr>
          <a:lstStyle/>
          <a:p>
            <a:pPr algn="l"/>
            <a:r>
              <a:rPr lang="en-US" b="1" dirty="0"/>
              <a:t>Self-Assessments Overview</a:t>
            </a:r>
          </a:p>
        </p:txBody>
      </p:sp>
    </p:spTree>
    <p:extLst>
      <p:ext uri="{BB962C8B-B14F-4D97-AF65-F5344CB8AC3E}">
        <p14:creationId xmlns:p14="http://schemas.microsoft.com/office/powerpoint/2010/main" val="2992645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31</a:t>
            </a:fld>
            <a:endParaRPr lang="en-US" dirty="0"/>
          </a:p>
        </p:txBody>
      </p:sp>
      <p:sp>
        <p:nvSpPr>
          <p:cNvPr id="3" name="Content Placeholder 2"/>
          <p:cNvSpPr>
            <a:spLocks noGrp="1"/>
          </p:cNvSpPr>
          <p:nvPr>
            <p:ph sz="quarter" idx="11"/>
          </p:nvPr>
        </p:nvSpPr>
        <p:spPr>
          <a:xfrm>
            <a:off x="1297218" y="1771650"/>
            <a:ext cx="1757363" cy="1214438"/>
          </a:xfr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a:normAutofit/>
          </a:bodyPr>
          <a:lstStyle/>
          <a:p>
            <a:pPr marL="63399" indent="0">
              <a:buNone/>
            </a:pPr>
            <a:r>
              <a:rPr lang="en-US" sz="1013" dirty="0"/>
              <a:t>The next display box will be the recently worked on assessments. This box will remain blank until an assessment has been started.</a:t>
            </a:r>
          </a:p>
        </p:txBody>
      </p:sp>
      <p:sp>
        <p:nvSpPr>
          <p:cNvPr id="4" name="Text Placeholder 3"/>
          <p:cNvSpPr>
            <a:spLocks noGrp="1"/>
          </p:cNvSpPr>
          <p:nvPr>
            <p:ph type="body" sz="quarter" idx="10"/>
          </p:nvPr>
        </p:nvSpPr>
        <p:spPr>
          <a:xfrm>
            <a:off x="742950" y="710687"/>
            <a:ext cx="4343400" cy="444368"/>
          </a:xfrm>
        </p:spPr>
        <p:txBody>
          <a:bodyPr>
            <a:noAutofit/>
          </a:bodyPr>
          <a:lstStyle/>
          <a:p>
            <a:pPr algn="l"/>
            <a:r>
              <a:rPr lang="en-US" sz="1950" b="1" dirty="0"/>
              <a:t>Recently Worked On-Self-Assessments</a:t>
            </a:r>
          </a:p>
        </p:txBody>
      </p:sp>
      <p:pic>
        <p:nvPicPr>
          <p:cNvPr id="5" name="Picture 4"/>
          <p:cNvPicPr>
            <a:picLocks noChangeAspect="1"/>
          </p:cNvPicPr>
          <p:nvPr/>
        </p:nvPicPr>
        <p:blipFill>
          <a:blip r:embed="rId3"/>
          <a:stretch>
            <a:fillRect/>
          </a:stretch>
        </p:blipFill>
        <p:spPr>
          <a:xfrm>
            <a:off x="3346749" y="1958282"/>
            <a:ext cx="2453879" cy="1484114"/>
          </a:xfrm>
          <a:prstGeom prst="rect">
            <a:avLst/>
          </a:prstGeom>
          <a:scene3d>
            <a:camera prst="orthographicFront"/>
            <a:lightRig rig="threePt" dir="t"/>
          </a:scene3d>
          <a:sp3d>
            <a:bevelT/>
          </a:sp3d>
        </p:spPr>
      </p:pic>
      <p:sp>
        <p:nvSpPr>
          <p:cNvPr id="6" name="Text Placeholder 3"/>
          <p:cNvSpPr>
            <a:spLocks noGrp="1"/>
          </p:cNvSpPr>
          <p:nvPr>
            <p:ph type="body" sz="quarter" idx="10"/>
          </p:nvPr>
        </p:nvSpPr>
        <p:spPr>
          <a:xfrm>
            <a:off x="0" y="94092"/>
            <a:ext cx="6019800" cy="496458"/>
          </a:xfrm>
        </p:spPr>
        <p:txBody>
          <a:bodyPr>
            <a:noAutofit/>
          </a:bodyPr>
          <a:lstStyle/>
          <a:p>
            <a:pPr algn="l"/>
            <a:r>
              <a:rPr lang="en-US" b="1" dirty="0"/>
              <a:t>Recently Worked On-Self-Assessments</a:t>
            </a:r>
          </a:p>
        </p:txBody>
      </p:sp>
    </p:spTree>
    <p:extLst>
      <p:ext uri="{BB962C8B-B14F-4D97-AF65-F5344CB8AC3E}">
        <p14:creationId xmlns:p14="http://schemas.microsoft.com/office/powerpoint/2010/main" val="1387173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32</a:t>
            </a:fld>
            <a:endParaRPr lang="en-US" dirty="0"/>
          </a:p>
        </p:txBody>
      </p:sp>
      <p:sp>
        <p:nvSpPr>
          <p:cNvPr id="3" name="Content Placeholder 2"/>
          <p:cNvSpPr>
            <a:spLocks noGrp="1"/>
          </p:cNvSpPr>
          <p:nvPr>
            <p:ph sz="quarter" idx="11"/>
          </p:nvPr>
        </p:nvSpPr>
        <p:spPr>
          <a:xfrm>
            <a:off x="1085850" y="1423100"/>
            <a:ext cx="3886200" cy="1771650"/>
          </a:xfr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a:noAutofit/>
          </a:bodyPr>
          <a:lstStyle/>
          <a:p>
            <a:pPr marL="84532" indent="0">
              <a:buNone/>
            </a:pPr>
            <a:r>
              <a:rPr lang="en-US" sz="1050" dirty="0"/>
              <a:t>Once an assessment has been started, the title will display with a link to the assessment. </a:t>
            </a:r>
          </a:p>
          <a:p>
            <a:pPr marL="298839" indent="-214307"/>
            <a:r>
              <a:rPr lang="en-US" sz="1050" dirty="0"/>
              <a:t>This page will display either a status of “Last Worked On:” if the user has not completed the assessment or, </a:t>
            </a:r>
          </a:p>
          <a:p>
            <a:pPr marL="298839" indent="-214307"/>
            <a:r>
              <a:rPr lang="en-US" sz="1050" dirty="0"/>
              <a:t>“Completed” with the corresponding date that the user completed it. </a:t>
            </a:r>
          </a:p>
          <a:p>
            <a:pPr marL="84532" indent="0">
              <a:buNone/>
            </a:pPr>
            <a:r>
              <a:rPr lang="en-US" sz="1050" dirty="0"/>
              <a:t>To continue the assessment or return to a completed assessment, click the link to access the assessment. The Recently Worked On box will display up to the five of the most recently worked on assessments.</a:t>
            </a:r>
          </a:p>
        </p:txBody>
      </p:sp>
      <p:sp>
        <p:nvSpPr>
          <p:cNvPr id="4" name="Text Placeholder 3"/>
          <p:cNvSpPr>
            <a:spLocks noGrp="1"/>
          </p:cNvSpPr>
          <p:nvPr>
            <p:ph type="body" sz="quarter" idx="10"/>
          </p:nvPr>
        </p:nvSpPr>
        <p:spPr>
          <a:xfrm>
            <a:off x="763936" y="773476"/>
            <a:ext cx="4295274" cy="444368"/>
          </a:xfrm>
        </p:spPr>
        <p:txBody>
          <a:bodyPr>
            <a:noAutofit/>
          </a:bodyPr>
          <a:lstStyle/>
          <a:p>
            <a:pPr algn="l"/>
            <a:r>
              <a:rPr lang="en-US" sz="1950" b="1" dirty="0"/>
              <a:t>Recently Worked On-Self-Assessments</a:t>
            </a:r>
          </a:p>
        </p:txBody>
      </p:sp>
      <p:pic>
        <p:nvPicPr>
          <p:cNvPr id="6" name="Picture 5"/>
          <p:cNvPicPr>
            <a:picLocks noChangeAspect="1"/>
          </p:cNvPicPr>
          <p:nvPr/>
        </p:nvPicPr>
        <p:blipFill>
          <a:blip r:embed="rId3"/>
          <a:stretch>
            <a:fillRect/>
          </a:stretch>
        </p:blipFill>
        <p:spPr>
          <a:xfrm>
            <a:off x="2899111" y="3017533"/>
            <a:ext cx="2503859" cy="1440167"/>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7" name="Text Placeholder 3"/>
          <p:cNvSpPr>
            <a:spLocks noGrp="1"/>
          </p:cNvSpPr>
          <p:nvPr>
            <p:ph type="body" sz="quarter" idx="10"/>
          </p:nvPr>
        </p:nvSpPr>
        <p:spPr>
          <a:xfrm>
            <a:off x="0" y="94092"/>
            <a:ext cx="6019800" cy="496458"/>
          </a:xfrm>
        </p:spPr>
        <p:txBody>
          <a:bodyPr>
            <a:noAutofit/>
          </a:bodyPr>
          <a:lstStyle/>
          <a:p>
            <a:pPr algn="l"/>
            <a:r>
              <a:rPr lang="en-US" b="1" dirty="0"/>
              <a:t>Recently Worked On-Self-Assessments</a:t>
            </a:r>
          </a:p>
        </p:txBody>
      </p:sp>
    </p:spTree>
    <p:extLst>
      <p:ext uri="{BB962C8B-B14F-4D97-AF65-F5344CB8AC3E}">
        <p14:creationId xmlns:p14="http://schemas.microsoft.com/office/powerpoint/2010/main" val="3009921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33</a:t>
            </a:fld>
            <a:endParaRPr lang="en-US" dirty="0"/>
          </a:p>
        </p:txBody>
      </p:sp>
      <p:sp>
        <p:nvSpPr>
          <p:cNvPr id="3" name="Content Placeholder 2"/>
          <p:cNvSpPr>
            <a:spLocks noGrp="1"/>
          </p:cNvSpPr>
          <p:nvPr>
            <p:ph sz="quarter" idx="11"/>
          </p:nvPr>
        </p:nvSpPr>
        <p:spPr>
          <a:xfrm>
            <a:off x="2171700" y="1433700"/>
            <a:ext cx="2600325" cy="985838"/>
          </a:xfr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a:normAutofit/>
          </a:bodyPr>
          <a:lstStyle/>
          <a:p>
            <a:pPr marL="63399" indent="0">
              <a:buNone/>
            </a:pPr>
            <a:r>
              <a:rPr lang="en-US" sz="1013" dirty="0"/>
              <a:t>Continue scrolling down the page to access the Self-Assessment Scores bar </a:t>
            </a:r>
            <a:r>
              <a:rPr lang="en-US" sz="1013" dirty="0"/>
              <a:t>graph. </a:t>
            </a:r>
            <a:r>
              <a:rPr lang="en-US" sz="1013" dirty="0"/>
              <a:t>This </a:t>
            </a:r>
            <a:r>
              <a:rPr lang="en-US" sz="1013" dirty="0"/>
              <a:t>graph </a:t>
            </a:r>
            <a:r>
              <a:rPr lang="en-US" sz="1013" dirty="0"/>
              <a:t>will display the most current score for the individual Self-Assessment once an assessment has been completed. </a:t>
            </a:r>
          </a:p>
        </p:txBody>
      </p:sp>
      <p:sp>
        <p:nvSpPr>
          <p:cNvPr id="4" name="Text Placeholder 3"/>
          <p:cNvSpPr>
            <a:spLocks noGrp="1"/>
          </p:cNvSpPr>
          <p:nvPr>
            <p:ph type="body" sz="quarter" idx="10"/>
          </p:nvPr>
        </p:nvSpPr>
        <p:spPr>
          <a:xfrm>
            <a:off x="1028700" y="670543"/>
            <a:ext cx="3943350" cy="444368"/>
          </a:xfrm>
        </p:spPr>
        <p:txBody>
          <a:bodyPr>
            <a:normAutofit lnSpcReduction="10000"/>
          </a:bodyPr>
          <a:lstStyle/>
          <a:p>
            <a:pPr algn="l"/>
            <a:r>
              <a:rPr lang="en-US" b="1" dirty="0"/>
              <a:t>Self-Assessment Scores</a:t>
            </a:r>
          </a:p>
        </p:txBody>
      </p:sp>
      <p:pic>
        <p:nvPicPr>
          <p:cNvPr id="9" name="Picture 8"/>
          <p:cNvPicPr>
            <a:picLocks noChangeAspect="1"/>
          </p:cNvPicPr>
          <p:nvPr/>
        </p:nvPicPr>
        <p:blipFill>
          <a:blip r:embed="rId3"/>
          <a:stretch>
            <a:fillRect/>
          </a:stretch>
        </p:blipFill>
        <p:spPr>
          <a:xfrm>
            <a:off x="5657851" y="3086102"/>
            <a:ext cx="68953" cy="98504"/>
          </a:xfrm>
          <a:prstGeom prst="rect">
            <a:avLst/>
          </a:prstGeom>
        </p:spPr>
      </p:pic>
      <p:pic>
        <p:nvPicPr>
          <p:cNvPr id="5" name="Picture 4"/>
          <p:cNvPicPr>
            <a:picLocks noChangeAspect="1"/>
          </p:cNvPicPr>
          <p:nvPr/>
        </p:nvPicPr>
        <p:blipFill>
          <a:blip r:embed="rId4"/>
          <a:stretch>
            <a:fillRect/>
          </a:stretch>
        </p:blipFill>
        <p:spPr>
          <a:xfrm>
            <a:off x="2514601" y="2452718"/>
            <a:ext cx="3310780" cy="1871806"/>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7" name="Text Placeholder 3"/>
          <p:cNvSpPr>
            <a:spLocks noGrp="1"/>
          </p:cNvSpPr>
          <p:nvPr>
            <p:ph type="body" sz="quarter" idx="10"/>
          </p:nvPr>
        </p:nvSpPr>
        <p:spPr>
          <a:xfrm>
            <a:off x="76200" y="75303"/>
            <a:ext cx="7010400" cy="789988"/>
          </a:xfrm>
        </p:spPr>
        <p:txBody>
          <a:bodyPr>
            <a:normAutofit/>
          </a:bodyPr>
          <a:lstStyle/>
          <a:p>
            <a:pPr algn="l"/>
            <a:r>
              <a:rPr lang="en-US" b="1" dirty="0"/>
              <a:t>Self-Assessment Scores</a:t>
            </a:r>
          </a:p>
        </p:txBody>
      </p:sp>
    </p:spTree>
    <p:extLst>
      <p:ext uri="{BB962C8B-B14F-4D97-AF65-F5344CB8AC3E}">
        <p14:creationId xmlns:p14="http://schemas.microsoft.com/office/powerpoint/2010/main" val="88017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34</a:t>
            </a:fld>
            <a:endParaRPr lang="en-US" dirty="0"/>
          </a:p>
        </p:txBody>
      </p:sp>
      <p:sp>
        <p:nvSpPr>
          <p:cNvPr id="3" name="Content Placeholder 2"/>
          <p:cNvSpPr>
            <a:spLocks noGrp="1"/>
          </p:cNvSpPr>
          <p:nvPr>
            <p:ph sz="quarter" idx="11"/>
          </p:nvPr>
        </p:nvSpPr>
        <p:spPr>
          <a:xfrm>
            <a:off x="1009781" y="1600200"/>
            <a:ext cx="1671638" cy="2314575"/>
          </a:xfr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a:normAutofit/>
          </a:bodyPr>
          <a:lstStyle/>
          <a:p>
            <a:pPr marL="63399" indent="0">
              <a:buNone/>
            </a:pPr>
            <a:r>
              <a:rPr lang="en-US" sz="1013" dirty="0"/>
              <a:t>The most recent score for the corresponding self-assessment will be displayed in the bar graph. The color of the bar will be reflective of the score received on the self-assessment.</a:t>
            </a:r>
          </a:p>
          <a:p>
            <a:pPr marL="63399" indent="0">
              <a:buNone/>
            </a:pPr>
            <a:r>
              <a:rPr lang="en-US" sz="1050" dirty="0">
                <a:solidFill>
                  <a:schemeClr val="accent1">
                    <a:lumMod val="60000"/>
                    <a:lumOff val="40000"/>
                  </a:schemeClr>
                </a:solidFill>
              </a:rPr>
              <a:t>Blue </a:t>
            </a:r>
            <a:r>
              <a:rPr lang="en-US" sz="1050" dirty="0">
                <a:solidFill>
                  <a:srgbClr val="080808"/>
                </a:solidFill>
              </a:rPr>
              <a:t>= Exemplary, </a:t>
            </a:r>
            <a:r>
              <a:rPr lang="en-US" sz="1050" dirty="0">
                <a:solidFill>
                  <a:srgbClr val="92D050"/>
                </a:solidFill>
              </a:rPr>
              <a:t>Green</a:t>
            </a:r>
            <a:r>
              <a:rPr lang="en-US" sz="1050" dirty="0">
                <a:solidFill>
                  <a:srgbClr val="080808"/>
                </a:solidFill>
              </a:rPr>
              <a:t>=Proficient, </a:t>
            </a:r>
            <a:r>
              <a:rPr lang="en-US" sz="1050" b="1" dirty="0">
                <a:solidFill>
                  <a:srgbClr val="F2CD2E"/>
                </a:solidFill>
              </a:rPr>
              <a:t>Yellow</a:t>
            </a:r>
            <a:r>
              <a:rPr lang="en-US" sz="1050" dirty="0">
                <a:solidFill>
                  <a:srgbClr val="080808"/>
                </a:solidFill>
              </a:rPr>
              <a:t>=Close to Proficient, </a:t>
            </a:r>
            <a:r>
              <a:rPr lang="en-US" sz="1050" dirty="0">
                <a:solidFill>
                  <a:srgbClr val="FF0000"/>
                </a:solidFill>
              </a:rPr>
              <a:t>Red</a:t>
            </a:r>
            <a:r>
              <a:rPr lang="en-US" sz="1050" dirty="0">
                <a:solidFill>
                  <a:srgbClr val="080808"/>
                </a:solidFill>
              </a:rPr>
              <a:t>=Far from Proficient.</a:t>
            </a:r>
            <a:endParaRPr lang="en-US" sz="1050" b="1" dirty="0">
              <a:solidFill>
                <a:srgbClr val="F2CD2E"/>
              </a:solidFill>
            </a:endParaRPr>
          </a:p>
          <a:p>
            <a:pPr marL="63399" indent="0">
              <a:buNone/>
            </a:pPr>
            <a:endParaRPr lang="en-US" sz="1013" dirty="0"/>
          </a:p>
        </p:txBody>
      </p:sp>
      <p:sp>
        <p:nvSpPr>
          <p:cNvPr id="4" name="Text Placeholder 3"/>
          <p:cNvSpPr>
            <a:spLocks noGrp="1"/>
          </p:cNvSpPr>
          <p:nvPr>
            <p:ph type="body" sz="quarter" idx="10"/>
          </p:nvPr>
        </p:nvSpPr>
        <p:spPr/>
        <p:txBody>
          <a:bodyPr/>
          <a:lstStyle/>
          <a:p>
            <a:pPr algn="l"/>
            <a:r>
              <a:rPr lang="en-US" dirty="0" smtClean="0"/>
              <a:t>Self-Assessment Scores</a:t>
            </a:r>
            <a:endParaRPr lang="en-US" dirty="0"/>
          </a:p>
        </p:txBody>
      </p:sp>
      <p:pic>
        <p:nvPicPr>
          <p:cNvPr id="5" name="Picture 4"/>
          <p:cNvPicPr>
            <a:picLocks noChangeAspect="1"/>
          </p:cNvPicPr>
          <p:nvPr/>
        </p:nvPicPr>
        <p:blipFill>
          <a:blip r:embed="rId3"/>
          <a:stretch>
            <a:fillRect/>
          </a:stretch>
        </p:blipFill>
        <p:spPr>
          <a:xfrm>
            <a:off x="2735102" y="2228851"/>
            <a:ext cx="3179924" cy="1803437"/>
          </a:xfrm>
          <a:prstGeom prst="rect">
            <a:avLst/>
          </a:prstGeom>
          <a:scene3d>
            <a:camera prst="orthographicFront"/>
            <a:lightRig rig="threePt" dir="t"/>
          </a:scene3d>
          <a:sp3d>
            <a:bevelT/>
          </a:sp3d>
        </p:spPr>
      </p:pic>
    </p:spTree>
    <p:extLst>
      <p:ext uri="{BB962C8B-B14F-4D97-AF65-F5344CB8AC3E}">
        <p14:creationId xmlns:p14="http://schemas.microsoft.com/office/powerpoint/2010/main" val="189897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35</a:t>
            </a:fld>
            <a:endParaRPr lang="en-US" dirty="0"/>
          </a:p>
        </p:txBody>
      </p:sp>
      <p:sp>
        <p:nvSpPr>
          <p:cNvPr id="3" name="Content Placeholder 2"/>
          <p:cNvSpPr>
            <a:spLocks noGrp="1"/>
          </p:cNvSpPr>
          <p:nvPr>
            <p:ph sz="quarter" idx="11"/>
          </p:nvPr>
        </p:nvSpPr>
        <p:spPr>
          <a:xfrm>
            <a:off x="3657600" y="1390479"/>
            <a:ext cx="1628775" cy="1100138"/>
          </a:xfr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a:normAutofit/>
          </a:bodyPr>
          <a:lstStyle/>
          <a:p>
            <a:pPr marL="63399" indent="0">
              <a:buNone/>
            </a:pPr>
            <a:r>
              <a:rPr lang="en-US" sz="1013" dirty="0"/>
              <a:t>To display the score for a specific assessment, use the cursor to hover over the colored bar of the corresponding assessment.</a:t>
            </a:r>
          </a:p>
        </p:txBody>
      </p:sp>
      <p:sp>
        <p:nvSpPr>
          <p:cNvPr id="4" name="Text Placeholder 3"/>
          <p:cNvSpPr>
            <a:spLocks noGrp="1"/>
          </p:cNvSpPr>
          <p:nvPr>
            <p:ph type="body" sz="quarter" idx="10"/>
          </p:nvPr>
        </p:nvSpPr>
        <p:spPr/>
        <p:txBody>
          <a:bodyPr>
            <a:normAutofit/>
          </a:bodyPr>
          <a:lstStyle/>
          <a:p>
            <a:pPr algn="l"/>
            <a:r>
              <a:rPr lang="en-US" b="1" dirty="0"/>
              <a:t>Self-Assessment Scores</a:t>
            </a:r>
          </a:p>
        </p:txBody>
      </p:sp>
      <p:pic>
        <p:nvPicPr>
          <p:cNvPr id="6" name="Picture 5"/>
          <p:cNvPicPr>
            <a:picLocks noChangeAspect="1"/>
          </p:cNvPicPr>
          <p:nvPr/>
        </p:nvPicPr>
        <p:blipFill>
          <a:blip r:embed="rId3"/>
          <a:stretch>
            <a:fillRect/>
          </a:stretch>
        </p:blipFill>
        <p:spPr>
          <a:xfrm>
            <a:off x="1600200" y="2570111"/>
            <a:ext cx="3252485" cy="1850551"/>
          </a:xfrm>
          <a:prstGeom prst="rect">
            <a:avLst/>
          </a:prstGeom>
          <a:scene3d>
            <a:camera prst="orthographicFront"/>
            <a:lightRig rig="threePt" dir="t"/>
          </a:scene3d>
          <a:sp3d>
            <a:bevelT/>
          </a:sp3d>
        </p:spPr>
      </p:pic>
      <p:pic>
        <p:nvPicPr>
          <p:cNvPr id="7" name="Picture 6"/>
          <p:cNvPicPr>
            <a:picLocks noChangeAspect="1"/>
          </p:cNvPicPr>
          <p:nvPr/>
        </p:nvPicPr>
        <p:blipFill>
          <a:blip r:embed="rId4"/>
          <a:stretch>
            <a:fillRect/>
          </a:stretch>
        </p:blipFill>
        <p:spPr>
          <a:xfrm>
            <a:off x="5357812" y="2400300"/>
            <a:ext cx="42863" cy="61233"/>
          </a:xfrm>
          <a:prstGeom prst="rect">
            <a:avLst/>
          </a:prstGeom>
        </p:spPr>
      </p:pic>
    </p:spTree>
    <p:extLst>
      <p:ext uri="{BB962C8B-B14F-4D97-AF65-F5344CB8AC3E}">
        <p14:creationId xmlns:p14="http://schemas.microsoft.com/office/powerpoint/2010/main" val="3911609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36</a:t>
            </a:fld>
            <a:endParaRPr lang="en-US" dirty="0"/>
          </a:p>
        </p:txBody>
      </p:sp>
      <p:sp>
        <p:nvSpPr>
          <p:cNvPr id="3" name="Content Placeholder 2"/>
          <p:cNvSpPr>
            <a:spLocks noGrp="1"/>
          </p:cNvSpPr>
          <p:nvPr>
            <p:ph sz="quarter" idx="11"/>
          </p:nvPr>
        </p:nvSpPr>
        <p:spPr>
          <a:xfrm>
            <a:off x="1085850" y="1433700"/>
            <a:ext cx="1500188" cy="1042988"/>
          </a:xfr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a:normAutofit/>
          </a:bodyPr>
          <a:lstStyle/>
          <a:p>
            <a:pPr marL="63399" indent="0">
              <a:buNone/>
            </a:pPr>
            <a:r>
              <a:rPr lang="en-US" sz="1013" dirty="0"/>
              <a:t>To display the score key, use the cursor to hover over “Show Score Key” at the bottom of the graph.</a:t>
            </a:r>
          </a:p>
        </p:txBody>
      </p:sp>
      <p:sp>
        <p:nvSpPr>
          <p:cNvPr id="4" name="Text Placeholder 3"/>
          <p:cNvSpPr>
            <a:spLocks noGrp="1"/>
          </p:cNvSpPr>
          <p:nvPr>
            <p:ph type="body" sz="quarter" idx="10"/>
          </p:nvPr>
        </p:nvSpPr>
        <p:spPr/>
        <p:txBody>
          <a:bodyPr>
            <a:normAutofit/>
          </a:bodyPr>
          <a:lstStyle/>
          <a:p>
            <a:pPr algn="l"/>
            <a:r>
              <a:rPr lang="en-US" b="1" dirty="0"/>
              <a:t>Self-Assessment Scores</a:t>
            </a:r>
          </a:p>
        </p:txBody>
      </p:sp>
      <p:pic>
        <p:nvPicPr>
          <p:cNvPr id="6" name="Picture 5"/>
          <p:cNvPicPr>
            <a:picLocks noChangeAspect="1"/>
          </p:cNvPicPr>
          <p:nvPr/>
        </p:nvPicPr>
        <p:blipFill>
          <a:blip r:embed="rId3"/>
          <a:stretch>
            <a:fillRect/>
          </a:stretch>
        </p:blipFill>
        <p:spPr>
          <a:xfrm>
            <a:off x="2035583" y="2236500"/>
            <a:ext cx="3811679" cy="2164050"/>
          </a:xfrm>
          <a:prstGeom prst="rect">
            <a:avLst/>
          </a:prstGeom>
          <a:scene3d>
            <a:camera prst="orthographicFront"/>
            <a:lightRig rig="threePt" dir="t"/>
          </a:scene3d>
          <a:sp3d>
            <a:bevelT/>
          </a:sp3d>
        </p:spPr>
      </p:pic>
      <p:sp>
        <p:nvSpPr>
          <p:cNvPr id="7" name="Right Arrow 6"/>
          <p:cNvSpPr/>
          <p:nvPr/>
        </p:nvSpPr>
        <p:spPr>
          <a:xfrm>
            <a:off x="1735544" y="3714750"/>
            <a:ext cx="300038" cy="128588"/>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13"/>
          </a:p>
        </p:txBody>
      </p:sp>
    </p:spTree>
    <p:extLst>
      <p:ext uri="{BB962C8B-B14F-4D97-AF65-F5344CB8AC3E}">
        <p14:creationId xmlns:p14="http://schemas.microsoft.com/office/powerpoint/2010/main" val="1270257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37</a:t>
            </a:fld>
            <a:endParaRPr lang="en-US" dirty="0"/>
          </a:p>
        </p:txBody>
      </p:sp>
      <p:sp>
        <p:nvSpPr>
          <p:cNvPr id="3" name="Content Placeholder 2"/>
          <p:cNvSpPr>
            <a:spLocks noGrp="1"/>
          </p:cNvSpPr>
          <p:nvPr>
            <p:ph sz="quarter" idx="11"/>
          </p:nvPr>
        </p:nvSpPr>
        <p:spPr>
          <a:xfrm>
            <a:off x="1060527" y="1422172"/>
            <a:ext cx="1500188" cy="1500188"/>
          </a:xfr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a:normAutofit/>
          </a:bodyPr>
          <a:lstStyle/>
          <a:p>
            <a:pPr marL="63399" indent="0">
              <a:buNone/>
            </a:pPr>
            <a:r>
              <a:rPr lang="en-US" sz="1013" dirty="0"/>
              <a:t>To hide the dashboard, select the double arrows at the top of any section on the Dashboard page. This will collapse that specific section, but leave other sections open.</a:t>
            </a:r>
          </a:p>
        </p:txBody>
      </p:sp>
      <p:sp>
        <p:nvSpPr>
          <p:cNvPr id="4" name="Text Placeholder 3"/>
          <p:cNvSpPr>
            <a:spLocks noGrp="1"/>
          </p:cNvSpPr>
          <p:nvPr>
            <p:ph type="body" sz="quarter" idx="10"/>
          </p:nvPr>
        </p:nvSpPr>
        <p:spPr/>
        <p:txBody>
          <a:bodyPr>
            <a:normAutofit/>
          </a:bodyPr>
          <a:lstStyle/>
          <a:p>
            <a:pPr algn="l"/>
            <a:r>
              <a:rPr lang="en-US" b="1" dirty="0"/>
              <a:t>Collapsing the Dashboard</a:t>
            </a:r>
          </a:p>
        </p:txBody>
      </p:sp>
      <p:pic>
        <p:nvPicPr>
          <p:cNvPr id="7" name="Picture 6"/>
          <p:cNvPicPr>
            <a:picLocks noChangeAspect="1"/>
          </p:cNvPicPr>
          <p:nvPr/>
        </p:nvPicPr>
        <p:blipFill rotWithShape="1">
          <a:blip r:embed="rId3"/>
          <a:srcRect l="3540" r="885"/>
          <a:stretch/>
        </p:blipFill>
        <p:spPr>
          <a:xfrm>
            <a:off x="2800350" y="1371600"/>
            <a:ext cx="3086100" cy="2770788"/>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10" name="Down Arrow 9"/>
          <p:cNvSpPr/>
          <p:nvPr/>
        </p:nvSpPr>
        <p:spPr>
          <a:xfrm rot="17196298">
            <a:off x="5314950" y="1657350"/>
            <a:ext cx="228600" cy="400050"/>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442523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38</a:t>
            </a:fld>
            <a:endParaRPr lang="en-US" dirty="0"/>
          </a:p>
        </p:txBody>
      </p:sp>
      <p:sp>
        <p:nvSpPr>
          <p:cNvPr id="3" name="Content Placeholder 2"/>
          <p:cNvSpPr>
            <a:spLocks noGrp="1"/>
          </p:cNvSpPr>
          <p:nvPr>
            <p:ph sz="quarter" idx="11"/>
          </p:nvPr>
        </p:nvSpPr>
        <p:spPr>
          <a:xfrm>
            <a:off x="1543050" y="1543050"/>
            <a:ext cx="1500188" cy="928688"/>
          </a:xfr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a:normAutofit/>
          </a:bodyPr>
          <a:lstStyle/>
          <a:p>
            <a:pPr marL="63399" indent="0">
              <a:buNone/>
            </a:pPr>
            <a:r>
              <a:rPr lang="en-US" sz="1013" dirty="0"/>
              <a:t>To expand the dashboard, select the same double arrows that were selected to collapse the dashboard.</a:t>
            </a:r>
          </a:p>
        </p:txBody>
      </p:sp>
      <p:sp>
        <p:nvSpPr>
          <p:cNvPr id="4" name="Text Placeholder 3"/>
          <p:cNvSpPr>
            <a:spLocks noGrp="1"/>
          </p:cNvSpPr>
          <p:nvPr>
            <p:ph type="body" sz="quarter" idx="10"/>
          </p:nvPr>
        </p:nvSpPr>
        <p:spPr/>
        <p:txBody>
          <a:bodyPr>
            <a:normAutofit/>
          </a:bodyPr>
          <a:lstStyle/>
          <a:p>
            <a:pPr algn="l"/>
            <a:r>
              <a:rPr lang="en-US" b="1" dirty="0"/>
              <a:t>Collapsing the Dashboard</a:t>
            </a:r>
          </a:p>
        </p:txBody>
      </p:sp>
      <p:pic>
        <p:nvPicPr>
          <p:cNvPr id="5" name="Picture 4"/>
          <p:cNvPicPr>
            <a:picLocks noChangeAspect="1"/>
          </p:cNvPicPr>
          <p:nvPr/>
        </p:nvPicPr>
        <p:blipFill>
          <a:blip r:embed="rId3"/>
          <a:stretch>
            <a:fillRect/>
          </a:stretch>
        </p:blipFill>
        <p:spPr>
          <a:xfrm>
            <a:off x="1676694" y="2857500"/>
            <a:ext cx="4005080" cy="877304"/>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9" name="Down Arrow 8"/>
          <p:cNvSpPr/>
          <p:nvPr/>
        </p:nvSpPr>
        <p:spPr>
          <a:xfrm rot="16928726">
            <a:off x="4910647" y="3247245"/>
            <a:ext cx="228600" cy="400050"/>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58665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fld id="{3B745311-16E5-4BEF-BFE6-36758A3427EB}" type="slidenum">
              <a:rPr lang="en-US" smtClean="0"/>
              <a:pPr/>
              <a:t>39</a:t>
            </a:fld>
            <a:endParaRPr lang="en-US" dirty="0"/>
          </a:p>
        </p:txBody>
      </p:sp>
      <p:sp>
        <p:nvSpPr>
          <p:cNvPr id="12" name="Text Placeholder 11"/>
          <p:cNvSpPr>
            <a:spLocks noGrp="1"/>
          </p:cNvSpPr>
          <p:nvPr>
            <p:ph type="body" sz="quarter" idx="11"/>
          </p:nvPr>
        </p:nvSpPr>
        <p:spPr/>
        <p:txBody>
          <a:bodyPr/>
          <a:lstStyle/>
          <a:p>
            <a:r>
              <a:rPr lang="en-US" smtClean="0"/>
              <a:t>573-522-3489</a:t>
            </a:r>
          </a:p>
          <a:p>
            <a:r>
              <a:rPr lang="en-US" dirty="0" smtClean="0"/>
              <a:t>Missourisystemsofsupport@dese.mo.gov</a:t>
            </a:r>
            <a:endParaRPr lang="en-US" dirty="0"/>
          </a:p>
        </p:txBody>
      </p:sp>
      <p:sp>
        <p:nvSpPr>
          <p:cNvPr id="13" name="Text Placeholder 12"/>
          <p:cNvSpPr>
            <a:spLocks noGrp="1"/>
          </p:cNvSpPr>
          <p:nvPr>
            <p:ph type="body" sz="quarter" idx="12"/>
          </p:nvPr>
        </p:nvSpPr>
        <p:spPr/>
        <p:txBody>
          <a:bodyPr>
            <a:normAutofit/>
          </a:bodyPr>
          <a:lstStyle/>
          <a:p>
            <a:r>
              <a:rPr lang="en-US" dirty="0" smtClean="0"/>
              <a:t>Virtual Learning Platform</a:t>
            </a:r>
            <a:endParaRPr lang="en-US" dirty="0"/>
          </a:p>
        </p:txBody>
      </p:sp>
      <p:pic>
        <p:nvPicPr>
          <p:cNvPr id="5" name="Picture 4" descr="return icon - Google Search | Icon, Okay gesture, Image">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69365" y="4659630"/>
            <a:ext cx="410781" cy="41078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03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Navigating to the VLP</a:t>
            </a:r>
            <a:endParaRPr lang="en-US" dirty="0"/>
          </a:p>
        </p:txBody>
      </p:sp>
      <p:pic>
        <p:nvPicPr>
          <p:cNvPr id="8" name="Content Placeholder 3"/>
          <p:cNvPicPr>
            <a:picLocks noGrp="1" noChangeAspect="1"/>
          </p:cNvPicPr>
          <p:nvPr>
            <p:ph sz="quarter" idx="11"/>
          </p:nvPr>
        </p:nvPicPr>
        <p:blipFill>
          <a:blip r:embed="rId3"/>
          <a:stretch>
            <a:fillRect/>
          </a:stretch>
        </p:blipFill>
        <p:spPr>
          <a:xfrm>
            <a:off x="1" y="1114911"/>
            <a:ext cx="4454154" cy="2505462"/>
          </a:xfrm>
          <a:prstGeom prst="rect">
            <a:avLst/>
          </a:prstGeom>
        </p:spPr>
      </p:pic>
      <p:sp>
        <p:nvSpPr>
          <p:cNvPr id="9" name="Right Arrow 8"/>
          <p:cNvSpPr/>
          <p:nvPr/>
        </p:nvSpPr>
        <p:spPr>
          <a:xfrm rot="16200000" flipH="1" flipV="1">
            <a:off x="2365897" y="1228751"/>
            <a:ext cx="384893" cy="15721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13"/>
          </a:p>
        </p:txBody>
      </p:sp>
      <p:sp>
        <p:nvSpPr>
          <p:cNvPr id="10" name="Right Arrow 9"/>
          <p:cNvSpPr/>
          <p:nvPr/>
        </p:nvSpPr>
        <p:spPr>
          <a:xfrm flipH="1" flipV="1">
            <a:off x="914400" y="2342562"/>
            <a:ext cx="529781" cy="1491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13"/>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220" t="-1" r="3987" b="-1240"/>
          <a:stretch/>
        </p:blipFill>
        <p:spPr>
          <a:xfrm>
            <a:off x="2353288" y="2800350"/>
            <a:ext cx="4201733" cy="2180554"/>
          </a:xfrm>
          <a:prstGeom prst="rect">
            <a:avLst/>
          </a:prstGeom>
        </p:spPr>
      </p:pic>
      <p:sp>
        <p:nvSpPr>
          <p:cNvPr id="11" name="Right Arrow 10"/>
          <p:cNvSpPr/>
          <p:nvPr/>
        </p:nvSpPr>
        <p:spPr>
          <a:xfrm flipH="1" flipV="1">
            <a:off x="3505200" y="3409950"/>
            <a:ext cx="529781" cy="1491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13"/>
          </a:p>
        </p:txBody>
      </p:sp>
      <p:sp>
        <p:nvSpPr>
          <p:cNvPr id="12" name="Right Arrow 11"/>
          <p:cNvSpPr/>
          <p:nvPr/>
        </p:nvSpPr>
        <p:spPr>
          <a:xfrm flipH="1" flipV="1">
            <a:off x="6096000" y="4019550"/>
            <a:ext cx="529781" cy="1491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21898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DESE VLP Webpage	</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1079" r="3138"/>
          <a:stretch/>
        </p:blipFill>
        <p:spPr>
          <a:xfrm>
            <a:off x="1227278" y="1216331"/>
            <a:ext cx="3801922" cy="3194191"/>
          </a:xfrm>
          <a:prstGeom prst="rect">
            <a:avLst/>
          </a:prstGeom>
        </p:spPr>
      </p:pic>
      <p:sp>
        <p:nvSpPr>
          <p:cNvPr id="9" name="Right Arrow 8"/>
          <p:cNvSpPr/>
          <p:nvPr/>
        </p:nvSpPr>
        <p:spPr>
          <a:xfrm rot="11942102" flipH="1" flipV="1">
            <a:off x="1025755" y="3913020"/>
            <a:ext cx="403046" cy="16739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13"/>
          </a:p>
        </p:txBody>
      </p:sp>
      <p:sp>
        <p:nvSpPr>
          <p:cNvPr id="6" name="Oval 5"/>
          <p:cNvSpPr/>
          <p:nvPr/>
        </p:nvSpPr>
        <p:spPr>
          <a:xfrm>
            <a:off x="2224021" y="3565975"/>
            <a:ext cx="1093899" cy="1738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Oval 12"/>
          <p:cNvSpPr/>
          <p:nvPr/>
        </p:nvSpPr>
        <p:spPr>
          <a:xfrm>
            <a:off x="2129844" y="3739839"/>
            <a:ext cx="550572" cy="1955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294097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Navigating to </a:t>
            </a:r>
            <a:r>
              <a:rPr lang="en-US" dirty="0" err="1" smtClean="0"/>
              <a:t>theVLP</a:t>
            </a:r>
            <a:r>
              <a:rPr lang="en-US" dirty="0" smtClean="0"/>
              <a:t> </a:t>
            </a:r>
            <a:endParaRPr lang="en-US" dirty="0"/>
          </a:p>
        </p:txBody>
      </p:sp>
      <p:sp>
        <p:nvSpPr>
          <p:cNvPr id="7" name="Freeform 6"/>
          <p:cNvSpPr/>
          <p:nvPr/>
        </p:nvSpPr>
        <p:spPr>
          <a:xfrm>
            <a:off x="-285750" y="1600200"/>
            <a:ext cx="23648" cy="33108"/>
          </a:xfrm>
          <a:custGeom>
            <a:avLst/>
            <a:gdLst>
              <a:gd name="connsiteX0" fmla="*/ 0 w 31531"/>
              <a:gd name="connsiteY0" fmla="*/ 44144 h 44144"/>
              <a:gd name="connsiteX1" fmla="*/ 0 w 31531"/>
              <a:gd name="connsiteY1" fmla="*/ 44144 h 44144"/>
              <a:gd name="connsiteX2" fmla="*/ 31531 w 31531"/>
              <a:gd name="connsiteY2" fmla="*/ 0 h 44144"/>
              <a:gd name="connsiteX3" fmla="*/ 31531 w 31531"/>
              <a:gd name="connsiteY3" fmla="*/ 0 h 44144"/>
              <a:gd name="connsiteX4" fmla="*/ 0 w 31531"/>
              <a:gd name="connsiteY4" fmla="*/ 44144 h 4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1" h="44144">
                <a:moveTo>
                  <a:pt x="0" y="44144"/>
                </a:moveTo>
                <a:lnTo>
                  <a:pt x="0" y="44144"/>
                </a:lnTo>
                <a:lnTo>
                  <a:pt x="31531" y="0"/>
                </a:lnTo>
                <a:lnTo>
                  <a:pt x="31531" y="0"/>
                </a:lnTo>
                <a:lnTo>
                  <a:pt x="0" y="4414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rotWithShape="1">
          <a:blip r:embed="rId3"/>
          <a:srcRect t="877" b="3174"/>
          <a:stretch/>
        </p:blipFill>
        <p:spPr>
          <a:xfrm>
            <a:off x="1162956" y="1448522"/>
            <a:ext cx="4344702" cy="3230987"/>
          </a:xfrm>
          <a:prstGeom prst="rect">
            <a:avLst/>
          </a:prstGeom>
        </p:spPr>
      </p:pic>
      <p:sp>
        <p:nvSpPr>
          <p:cNvPr id="3" name="Right Arrow 2"/>
          <p:cNvSpPr/>
          <p:nvPr/>
        </p:nvSpPr>
        <p:spPr>
          <a:xfrm>
            <a:off x="3335307" y="3105150"/>
            <a:ext cx="445770" cy="198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Box 3"/>
          <p:cNvSpPr txBox="1"/>
          <p:nvPr/>
        </p:nvSpPr>
        <p:spPr>
          <a:xfrm>
            <a:off x="152400" y="715744"/>
            <a:ext cx="6238439" cy="646331"/>
          </a:xfrm>
          <a:prstGeom prst="rect">
            <a:avLst/>
          </a:prstGeom>
          <a:noFill/>
        </p:spPr>
        <p:txBody>
          <a:bodyPr wrap="none" rtlCol="0">
            <a:spAutoFit/>
          </a:bodyPr>
          <a:lstStyle/>
          <a:p>
            <a:r>
              <a:rPr lang="en-US" dirty="0"/>
              <a:t>Then log on with your web application user name and password.</a:t>
            </a:r>
          </a:p>
          <a:p>
            <a:endParaRPr lang="en-US" dirty="0"/>
          </a:p>
        </p:txBody>
      </p:sp>
    </p:spTree>
    <p:extLst>
      <p:ext uri="{BB962C8B-B14F-4D97-AF65-F5344CB8AC3E}">
        <p14:creationId xmlns:p14="http://schemas.microsoft.com/office/powerpoint/2010/main" val="2722241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Users\arinermo\AppData\Local\Temp\SNAGHTML2fe1cdb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2950"/>
            <a:ext cx="6857999" cy="4400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noAutofit/>
          </a:bodyPr>
          <a:lstStyle/>
          <a:p>
            <a:r>
              <a:rPr lang="en-US" sz="3600" b="1" dirty="0" smtClean="0"/>
              <a:t>Navigating to VLP</a:t>
            </a:r>
            <a:endParaRPr lang="en-US" sz="3600" b="1" dirty="0"/>
          </a:p>
        </p:txBody>
      </p:sp>
      <p:sp>
        <p:nvSpPr>
          <p:cNvPr id="7" name="Content Placeholder 2"/>
          <p:cNvSpPr txBox="1">
            <a:spLocks/>
          </p:cNvSpPr>
          <p:nvPr/>
        </p:nvSpPr>
        <p:spPr>
          <a:xfrm>
            <a:off x="861335" y="895350"/>
            <a:ext cx="5600174" cy="874623"/>
          </a:xfrm>
          <a:prstGeom prst="rect">
            <a:avLst/>
          </a:prstGeom>
          <a:solidFill>
            <a:schemeClr val="bg1"/>
          </a:solidFill>
          <a:effectLst>
            <a:outerShdw blurRad="50800" dist="38100" dir="8100000" algn="tr" rotWithShape="0">
              <a:schemeClr val="bg2">
                <a:lumMod val="50000"/>
                <a:alpha val="40000"/>
              </a:schemeClr>
            </a:outerShdw>
          </a:effectLst>
          <a:scene3d>
            <a:camera prst="orthographicFront"/>
            <a:lightRig rig="threePt" dir="t"/>
          </a:scene3d>
          <a:sp3d>
            <a:bevelT/>
          </a:sp3d>
        </p:spPr>
        <p:txBody>
          <a:bodyPr vert="horz" lIns="91440" tIns="45720" rIns="91440" bIns="45720" rtlCol="0">
            <a:noAutofit/>
          </a:bodyPr>
          <a:lstStyle>
            <a:lvl1pPr marL="342900" indent="-258366"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1pPr>
            <a:lvl2pPr marL="640556" indent="-297656" algn="l" defTabSz="685800" rtl="0" eaLnBrk="1" latinLnBrk="0" hangingPunct="1">
              <a:spcBef>
                <a:spcPct val="20000"/>
              </a:spcBef>
              <a:buClr>
                <a:srgbClr val="00B050"/>
              </a:buClr>
              <a:buSzPct val="60000"/>
              <a:buFont typeface="Wingdings" panose="05000000000000000000" pitchFamily="2" charset="2"/>
              <a:buChar char="q"/>
              <a:defRPr sz="2400" kern="1200">
                <a:solidFill>
                  <a:schemeClr val="tx1"/>
                </a:solidFill>
                <a:latin typeface="+mn-lt"/>
                <a:ea typeface="+mn-ea"/>
                <a:cs typeface="+mn-cs"/>
              </a:defRPr>
            </a:lvl2pPr>
            <a:lvl3pPr marL="901304" indent="-260747" algn="l" defTabSz="685800" rtl="0" eaLnBrk="1" latinLnBrk="0" hangingPunct="1">
              <a:spcBef>
                <a:spcPct val="20000"/>
              </a:spcBef>
              <a:buClr>
                <a:srgbClr val="00B050"/>
              </a:buClr>
              <a:buSzPct val="85000"/>
              <a:buFont typeface="Courier New" panose="02070309020205020404" pitchFamily="49" charset="0"/>
              <a:buChar char="o"/>
              <a:defRPr sz="2400" kern="1200">
                <a:solidFill>
                  <a:schemeClr val="tx1"/>
                </a:solidFill>
                <a:latin typeface="+mn-lt"/>
                <a:ea typeface="+mn-ea"/>
                <a:cs typeface="+mn-cs"/>
              </a:defRPr>
            </a:lvl3pPr>
            <a:lvl4pPr marL="1156097" indent="-254794" algn="l" defTabSz="685800" rtl="0" eaLnBrk="1" latinLnBrk="0" hangingPunct="1">
              <a:spcBef>
                <a:spcPct val="20000"/>
              </a:spcBef>
              <a:buClr>
                <a:srgbClr val="00B050"/>
              </a:buClr>
              <a:buSzPct val="80000"/>
              <a:buFont typeface="Wingdings" panose="05000000000000000000" pitchFamily="2" charset="2"/>
              <a:buChar char="v"/>
              <a:defRPr sz="2400" kern="1200">
                <a:solidFill>
                  <a:schemeClr val="tx1"/>
                </a:solidFill>
                <a:latin typeface="+mn-lt"/>
                <a:ea typeface="+mn-ea"/>
                <a:cs typeface="+mn-cs"/>
              </a:defRPr>
            </a:lvl4pPr>
            <a:lvl5pPr marL="1371600" indent="-215504" algn="l" defTabSz="6858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US" sz="28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782" y="1935568"/>
            <a:ext cx="5437906" cy="3042337"/>
          </a:xfrm>
          <a:prstGeom prst="rect">
            <a:avLst/>
          </a:prstGeom>
          <a:effectLst>
            <a:outerShdw blurRad="50800" dist="38100" dir="8100000" algn="tr" rotWithShape="0">
              <a:schemeClr val="bg2">
                <a:lumMod val="50000"/>
                <a:alpha val="40000"/>
              </a:schemeClr>
            </a:outerShdw>
          </a:effectLst>
          <a:scene3d>
            <a:camera prst="orthographicFront"/>
            <a:lightRig rig="threePt" dir="t"/>
          </a:scene3d>
          <a:sp3d>
            <a:bevelT/>
          </a:sp3d>
        </p:spPr>
      </p:pic>
      <p:pic>
        <p:nvPicPr>
          <p:cNvPr id="11" name="Picture 4" descr="return icon - Google Search | Icon, Okay gesture, Image">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179848" y="4611842"/>
            <a:ext cx="410781" cy="41078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0" name="Slide Number Placeholder 1"/>
          <p:cNvSpPr>
            <a:spLocks noGrp="1"/>
          </p:cNvSpPr>
          <p:nvPr>
            <p:ph type="sldNum" sz="quarter" idx="4"/>
          </p:nvPr>
        </p:nvSpPr>
        <p:spPr>
          <a:xfrm>
            <a:off x="6497031" y="23661"/>
            <a:ext cx="342900" cy="273844"/>
          </a:xfrm>
        </p:spPr>
        <p:txBody>
          <a:bodyPr/>
          <a:lstStyle/>
          <a:p>
            <a:fld id="{3B745311-16E5-4BEF-BFE6-36758A3427EB}"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413497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l"/>
            <a:r>
              <a:rPr lang="en-US" b="1" dirty="0" smtClean="0"/>
              <a:t>User </a:t>
            </a:r>
            <a:r>
              <a:rPr lang="en-US" b="1" dirty="0"/>
              <a:t>Profile</a:t>
            </a:r>
          </a:p>
        </p:txBody>
      </p:sp>
      <p:sp>
        <p:nvSpPr>
          <p:cNvPr id="5" name="TextBox 4"/>
          <p:cNvSpPr txBox="1"/>
          <p:nvPr/>
        </p:nvSpPr>
        <p:spPr>
          <a:xfrm>
            <a:off x="2146075" y="1286942"/>
            <a:ext cx="1200150" cy="1581202"/>
          </a:xfrm>
          <a:prstGeom prst="rect">
            <a:avLst/>
          </a:prstGeom>
          <a:solidFill>
            <a:schemeClr val="bg1"/>
          </a:solidFill>
          <a:scene3d>
            <a:camera prst="orthographicFront"/>
            <a:lightRig rig="threePt" dir="t"/>
          </a:scene3d>
          <a:sp3d>
            <a:bevelT/>
          </a:sp3d>
        </p:spPr>
        <p:txBody>
          <a:bodyPr wrap="square" rtlCol="0">
            <a:spAutoFit/>
          </a:bodyPr>
          <a:lstStyle/>
          <a:p>
            <a:r>
              <a:rPr lang="en-US" sz="900" b="1" dirty="0"/>
              <a:t>Account Info:</a:t>
            </a:r>
          </a:p>
          <a:p>
            <a:r>
              <a:rPr lang="en-US" sz="900" dirty="0"/>
              <a:t>Displays the user account information, the district, and building linked to the account.  To modify the user information, click the “Edit my Profile” link to edit the user information.</a:t>
            </a:r>
          </a:p>
          <a:p>
            <a:endParaRPr lang="en-US" sz="675" dirty="0"/>
          </a:p>
        </p:txBody>
      </p:sp>
      <p:sp>
        <p:nvSpPr>
          <p:cNvPr id="6" name="TextBox 5"/>
          <p:cNvSpPr txBox="1"/>
          <p:nvPr/>
        </p:nvSpPr>
        <p:spPr>
          <a:xfrm>
            <a:off x="2146075" y="2930479"/>
            <a:ext cx="1200150" cy="1477328"/>
          </a:xfrm>
          <a:prstGeom prst="rect">
            <a:avLst/>
          </a:prstGeom>
          <a:solidFill>
            <a:schemeClr val="bg1"/>
          </a:solidFill>
          <a:scene3d>
            <a:camera prst="orthographicFront"/>
            <a:lightRig rig="threePt" dir="t"/>
          </a:scene3d>
          <a:sp3d>
            <a:bevelT/>
          </a:sp3d>
        </p:spPr>
        <p:txBody>
          <a:bodyPr wrap="square" rtlCol="0">
            <a:spAutoFit/>
          </a:bodyPr>
          <a:lstStyle/>
          <a:p>
            <a:r>
              <a:rPr lang="en-US" sz="900" b="1" dirty="0"/>
              <a:t>Navigation:</a:t>
            </a:r>
          </a:p>
          <a:p>
            <a:r>
              <a:rPr lang="en-US" sz="900" dirty="0"/>
              <a:t>Quick links to:</a:t>
            </a:r>
          </a:p>
          <a:p>
            <a:pPr marL="64292" indent="-64292">
              <a:buFont typeface="Arial" panose="020B0604020202020204" pitchFamily="34" charset="0"/>
              <a:buChar char="•"/>
              <a:tabLst>
                <a:tab pos="96438" algn="l"/>
              </a:tabLst>
            </a:pPr>
            <a:r>
              <a:rPr lang="en-US" sz="900" dirty="0"/>
              <a:t>Send correspondence to the DESE VLP Team,</a:t>
            </a:r>
          </a:p>
          <a:p>
            <a:pPr marL="64292" indent="-64292">
              <a:buFont typeface="Arial" panose="020B0604020202020204" pitchFamily="34" charset="0"/>
              <a:buChar char="•"/>
            </a:pPr>
            <a:r>
              <a:rPr lang="en-US" sz="900" dirty="0"/>
              <a:t>Return to the Web Application Menu page,</a:t>
            </a:r>
          </a:p>
          <a:p>
            <a:pPr marL="64292" indent="-64292">
              <a:buFont typeface="Arial" panose="020B0604020202020204" pitchFamily="34" charset="0"/>
              <a:buChar char="•"/>
            </a:pPr>
            <a:r>
              <a:rPr lang="en-US" sz="900" dirty="0"/>
              <a:t>Log Out of VLP and Web Applications</a:t>
            </a:r>
          </a:p>
        </p:txBody>
      </p:sp>
      <p:sp>
        <p:nvSpPr>
          <p:cNvPr id="11" name="AutoShape 2" descr="return icon - Google Search | Эскизы персонажей, Эскиз"/>
          <p:cNvSpPr>
            <a:spLocks noChangeAspect="1" noChangeArrowheads="1"/>
          </p:cNvSpPr>
          <p:nvPr/>
        </p:nvSpPr>
        <p:spPr bwMode="auto">
          <a:xfrm>
            <a:off x="1146179" y="715130"/>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26" name="Picture 2" descr="C:\Users\abercl\AppData\Local\Temp\1\SNAGHTML2ac99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1292421"/>
            <a:ext cx="1771650" cy="2993477"/>
          </a:xfrm>
          <a:prstGeom prst="rect">
            <a:avLst/>
          </a:prstGeom>
          <a:noFill/>
          <a:effectLst>
            <a:outerShdw blurRad="50800" dist="38100" dir="8100000" algn="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4" name="Right Arrow 13"/>
          <p:cNvSpPr/>
          <p:nvPr/>
        </p:nvSpPr>
        <p:spPr>
          <a:xfrm>
            <a:off x="3869085" y="3714750"/>
            <a:ext cx="256207" cy="140299"/>
          </a:xfrm>
          <a:prstGeom prst="rightArrow">
            <a:avLst/>
          </a:prstGeom>
          <a:solidFill>
            <a:srgbClr val="20B2AA"/>
          </a:solidFill>
          <a:ln>
            <a:solidFill>
              <a:srgbClr val="20B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8" name="Right Arrow 7"/>
          <p:cNvSpPr/>
          <p:nvPr/>
        </p:nvSpPr>
        <p:spPr>
          <a:xfrm>
            <a:off x="3881271" y="2684480"/>
            <a:ext cx="256207" cy="140299"/>
          </a:xfrm>
          <a:prstGeom prst="rightArrow">
            <a:avLst/>
          </a:prstGeom>
          <a:solidFill>
            <a:srgbClr val="20B2AA"/>
          </a:solidFill>
          <a:ln>
            <a:solidFill>
              <a:srgbClr val="20B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12" name="Slide Number Placeholder 1"/>
          <p:cNvSpPr>
            <a:spLocks noGrp="1"/>
          </p:cNvSpPr>
          <p:nvPr>
            <p:ph type="sldNum" sz="quarter" idx="4"/>
          </p:nvPr>
        </p:nvSpPr>
        <p:spPr>
          <a:xfrm>
            <a:off x="5657850" y="693963"/>
            <a:ext cx="257175" cy="205383"/>
          </a:xfrm>
        </p:spPr>
        <p:txBody>
          <a:bodyPr/>
          <a:lstStyle/>
          <a:p>
            <a:fld id="{3B745311-16E5-4BEF-BFE6-36758A3427EB}"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1076382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l"/>
            <a:r>
              <a:rPr lang="en-US" b="1" dirty="0"/>
              <a:t>Editing User Profile</a:t>
            </a:r>
          </a:p>
        </p:txBody>
      </p:sp>
      <p:sp>
        <p:nvSpPr>
          <p:cNvPr id="13" name="TextBox 12"/>
          <p:cNvSpPr txBox="1"/>
          <p:nvPr/>
        </p:nvSpPr>
        <p:spPr>
          <a:xfrm>
            <a:off x="1885950" y="1714500"/>
            <a:ext cx="1657350" cy="715581"/>
          </a:xfrm>
          <a:prstGeom prst="rect">
            <a:avLst/>
          </a:prstGeom>
          <a:solidFill>
            <a:schemeClr val="bg1"/>
          </a:solidFill>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r>
              <a:rPr lang="en-US" sz="1350" dirty="0"/>
              <a:t>To edit the district’s profile – first click on Edit My Profile</a:t>
            </a:r>
          </a:p>
        </p:txBody>
      </p:sp>
      <p:pic>
        <p:nvPicPr>
          <p:cNvPr id="15" name="Picture 14"/>
          <p:cNvPicPr>
            <a:picLocks noChangeAspect="1"/>
          </p:cNvPicPr>
          <p:nvPr/>
        </p:nvPicPr>
        <p:blipFill>
          <a:blip r:embed="rId3"/>
          <a:stretch>
            <a:fillRect/>
          </a:stretch>
        </p:blipFill>
        <p:spPr>
          <a:xfrm>
            <a:off x="3765819" y="1533903"/>
            <a:ext cx="1857536" cy="2802540"/>
          </a:xfrm>
          <a:prstGeom prst="rect">
            <a:avLst/>
          </a:prstGeom>
          <a:effectLst>
            <a:outerShdw blurRad="50800" dist="38100" dir="8100000" algn="tr" rotWithShape="0">
              <a:schemeClr val="bg2">
                <a:lumMod val="50000"/>
                <a:alpha val="40000"/>
              </a:schemeClr>
            </a:outerShdw>
          </a:effectLst>
          <a:scene3d>
            <a:camera prst="orthographicFront"/>
            <a:lightRig rig="threePt" dir="t"/>
          </a:scene3d>
          <a:sp3d>
            <a:bevelT/>
          </a:sp3d>
        </p:spPr>
      </p:pic>
      <p:sp>
        <p:nvSpPr>
          <p:cNvPr id="9" name="Slide Number Placeholder 1"/>
          <p:cNvSpPr>
            <a:spLocks noGrp="1"/>
          </p:cNvSpPr>
          <p:nvPr>
            <p:ph type="sldNum" sz="quarter" idx="4"/>
          </p:nvPr>
        </p:nvSpPr>
        <p:spPr>
          <a:xfrm>
            <a:off x="5715883" y="645147"/>
            <a:ext cx="257175" cy="205383"/>
          </a:xfrm>
        </p:spPr>
        <p:txBody>
          <a:bodyPr/>
          <a:lstStyle/>
          <a:p>
            <a:fld id="{3B745311-16E5-4BEF-BFE6-36758A3427EB}"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3397403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8B06A818-8D87-4862-A1C5-C17902CA3ABF}"/>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E7BCB4B8-D629-47A9-A0BE-D5E2070F4437}"/>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F78F4B59-4BB0-42A0-94DF-3724CBE01A3E}"/>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B295B7DF-0CCC-4ECE-86C8-ED5FF31594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2020 PPT Template</Template>
  <TotalTime>11761</TotalTime>
  <Words>1565</Words>
  <Application>Microsoft Office PowerPoint</Application>
  <PresentationFormat>Custom</PresentationFormat>
  <Paragraphs>174</Paragraphs>
  <Slides>39</Slides>
  <Notes>37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39</vt:i4>
      </vt:variant>
    </vt:vector>
  </HeadingPairs>
  <TitlesOfParts>
    <vt:vector size="48" baseType="lpstr">
      <vt:lpstr>Arial</vt:lpstr>
      <vt:lpstr>Calibri</vt:lpstr>
      <vt:lpstr>Courier New</vt:lpstr>
      <vt:lpstr>Times New Roman</vt:lpstr>
      <vt:lpstr>Wingdings</vt:lpstr>
      <vt:lpstr>DESE Title Slides</vt:lpstr>
      <vt:lpstr>DESE Content Slides</vt:lpstr>
      <vt:lpstr>DESE Section Dividers</vt:lpstr>
      <vt:lpstr>DESE Closing Slides</vt:lpstr>
      <vt:lpstr>Welcome to the Virtual Learning Platform (VLP)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Learning Platform</dc:title>
  <dc:creator>Duba, Beth</dc:creator>
  <cp:lastModifiedBy>Jones, Samantha</cp:lastModifiedBy>
  <cp:revision>246</cp:revision>
  <cp:lastPrinted>2022-09-29T18:20:42Z</cp:lastPrinted>
  <dcterms:created xsi:type="dcterms:W3CDTF">2020-06-29T12:51:12Z</dcterms:created>
  <dcterms:modified xsi:type="dcterms:W3CDTF">2023-05-11T19:11:09Z</dcterms:modified>
</cp:coreProperties>
</file>