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8" r:id="rId1"/>
    <p:sldMasterId id="2147483648" r:id="rId2"/>
    <p:sldMasterId id="2147483777" r:id="rId3"/>
    <p:sldMasterId id="2147483789" r:id="rId4"/>
  </p:sldMasterIdLst>
  <p:notesMasterIdLst>
    <p:notesMasterId r:id="rId22"/>
  </p:notesMasterIdLst>
  <p:handoutMasterIdLst>
    <p:handoutMasterId r:id="rId23"/>
  </p:handoutMasterIdLst>
  <p:sldIdLst>
    <p:sldId id="256" r:id="rId5"/>
    <p:sldId id="257" r:id="rId6"/>
    <p:sldId id="292" r:id="rId7"/>
    <p:sldId id="262" r:id="rId8"/>
    <p:sldId id="263" r:id="rId9"/>
    <p:sldId id="264" r:id="rId10"/>
    <p:sldId id="265" r:id="rId11"/>
    <p:sldId id="284" r:id="rId12"/>
    <p:sldId id="285" r:id="rId13"/>
    <p:sldId id="269" r:id="rId14"/>
    <p:sldId id="270" r:id="rId15"/>
    <p:sldId id="273" r:id="rId16"/>
    <p:sldId id="288" r:id="rId17"/>
    <p:sldId id="289" r:id="rId18"/>
    <p:sldId id="290" r:id="rId19"/>
    <p:sldId id="291" r:id="rId20"/>
    <p:sldId id="261" r:id="rId2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a:srgbClr val="FFFFFF"/>
    <a:srgbClr val="0083A9"/>
    <a:srgbClr val="000099"/>
    <a:srgbClr val="0033CC"/>
    <a:srgbClr val="0808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737" autoAdjust="0"/>
  </p:normalViewPr>
  <p:slideViewPr>
    <p:cSldViewPr>
      <p:cViewPr varScale="1">
        <p:scale>
          <a:sx n="152" d="100"/>
          <a:sy n="152" d="100"/>
        </p:scale>
        <p:origin x="480" y="132"/>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1" d="100"/>
          <a:sy n="81" d="100"/>
        </p:scale>
        <p:origin x="-2124"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75B3549-48AF-4A47-A563-37BCF58341FB}" type="datetimeFigureOut">
              <a:rPr lang="en-US" smtClean="0"/>
              <a:t>12/21/2022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C16766F-B39D-42FD-ACBC-1002D130679C}" type="slidenum">
              <a:rPr lang="en-US" smtClean="0"/>
              <a:t>‹#›</a:t>
            </a:fld>
            <a:endParaRPr lang="en-US" dirty="0"/>
          </a:p>
        </p:txBody>
      </p:sp>
    </p:spTree>
    <p:extLst>
      <p:ext uri="{BB962C8B-B14F-4D97-AF65-F5344CB8AC3E}">
        <p14:creationId xmlns:p14="http://schemas.microsoft.com/office/powerpoint/2010/main" val="349892761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8CF8AA-71CD-48AE-96C2-778BE54C3BBB}" type="datetimeFigureOut">
              <a:rPr lang="en-US" smtClean="0"/>
              <a:t>12/21/2022</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384A2F3-949C-4DF8-B8FE-27C48E8E5C0D}" type="slidenum">
              <a:rPr lang="en-US" smtClean="0"/>
              <a:t>‹#›</a:t>
            </a:fld>
            <a:endParaRPr lang="en-US" dirty="0"/>
          </a:p>
        </p:txBody>
      </p:sp>
    </p:spTree>
    <p:extLst>
      <p:ext uri="{BB962C8B-B14F-4D97-AF65-F5344CB8AC3E}">
        <p14:creationId xmlns:p14="http://schemas.microsoft.com/office/powerpoint/2010/main" val="1315275792"/>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spTree>
      <p:nvGrpSpPr>
        <p:cNvPr id="1" name=""/>
        <p:cNvGrpSpPr/>
        <p:nvPr/>
      </p:nvGrpSpPr>
      <p:grpSpPr>
        <a:xfrm>
          <a:off x="0" y="0"/>
          <a:ext cx="0" cy="0"/>
          <a:chOff x="0" y="0"/>
          <a:chExt cx="0" cy="0"/>
        </a:xfrm>
      </p:grpSpPr>
      <p:sp>
        <p:nvSpPr>
          <p:cNvPr id="2" name="Rectangle 1"/>
          <p:cNvSpPr/>
          <p:nvPr userDrawn="1"/>
        </p:nvSpPr>
        <p:spPr>
          <a:xfrm>
            <a:off x="3048000" y="2646569"/>
            <a:ext cx="6095999" cy="249693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userDrawn="1"/>
        </p:nvSpPr>
        <p:spPr>
          <a:xfrm>
            <a:off x="38842" y="-2"/>
            <a:ext cx="3048000" cy="51625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ight Triangle 23"/>
          <p:cNvSpPr/>
          <p:nvPr userDrawn="1"/>
        </p:nvSpPr>
        <p:spPr>
          <a:xfrm rot="10800000" flipH="1">
            <a:off x="-46419" y="-2"/>
            <a:ext cx="1722819" cy="5143500"/>
          </a:xfrm>
          <a:prstGeom prst="rtTriangle">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Picture Placeholder 20"/>
          <p:cNvSpPr>
            <a:spLocks noGrp="1"/>
          </p:cNvSpPr>
          <p:nvPr>
            <p:ph type="pic" sz="quarter" idx="12" hasCustomPrompt="1"/>
          </p:nvPr>
        </p:nvSpPr>
        <p:spPr>
          <a:xfrm>
            <a:off x="3124200" y="2679904"/>
            <a:ext cx="6019800" cy="2496932"/>
          </a:xfrm>
          <a:prstGeom prst="rect">
            <a:avLst/>
          </a:prstGeom>
          <a:ln>
            <a:noFill/>
          </a:ln>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lang="en-US" sz="1100" baseline="0">
                <a:solidFill>
                  <a:schemeClr val="bg1"/>
                </a:solidFill>
                <a:effectLst/>
              </a:defRPr>
            </a:lvl1pPr>
          </a:lstStyle>
          <a:p>
            <a:r>
              <a:rPr lang="en-US" dirty="0" smtClean="0"/>
              <a:t>Insert picture here from H:/Powerpoint_Templates/PPT Photos for Title Slide. Click on photo icon in this box to begin.  </a:t>
            </a:r>
            <a:r>
              <a:rPr lang="en-US" sz="1100" b="1" dirty="0" smtClean="0">
                <a:effectLst/>
                <a:latin typeface="Calibri" panose="020F0502020204030204" pitchFamily="34" charset="0"/>
                <a:ea typeface="Calibri" panose="020F0502020204030204" pitchFamily="34" charset="0"/>
                <a:cs typeface="Times New Roman" panose="02020603050405020304" pitchFamily="18" charset="0"/>
              </a:rPr>
              <a:t>All photos must show credit: Courtesy of Allison Shelley/The Verbatim Agency for American Education: Images of Teachers and Students in Action</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smtClean="0"/>
          </a:p>
          <a:p>
            <a:endParaRPr lang="en-US" dirty="0"/>
          </a:p>
        </p:txBody>
      </p:sp>
      <p:sp>
        <p:nvSpPr>
          <p:cNvPr id="23" name="Parallelogram 22"/>
          <p:cNvSpPr/>
          <p:nvPr userDrawn="1"/>
        </p:nvSpPr>
        <p:spPr>
          <a:xfrm>
            <a:off x="-76200" y="-2"/>
            <a:ext cx="3138276" cy="5143500"/>
          </a:xfrm>
          <a:prstGeom prst="parallelogram">
            <a:avLst>
              <a:gd name="adj" fmla="val 52209"/>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46420" y="1277732"/>
            <a:ext cx="9190419" cy="1360693"/>
          </a:xfrm>
          <a:prstGeom prst="rect">
            <a:avLst/>
          </a:prstGeom>
          <a:solidFill>
            <a:schemeClr val="bg1"/>
          </a:solidFill>
          <a:ln>
            <a:solidFill>
              <a:schemeClr val="bg1"/>
            </a:solidFill>
          </a:ln>
          <a:effectLst>
            <a:outerShdw blurRad="50800" dist="38100" dir="3180000" algn="t"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Placeholder 2"/>
          <p:cNvSpPr>
            <a:spLocks noGrp="1"/>
          </p:cNvSpPr>
          <p:nvPr>
            <p:ph type="body" sz="quarter" idx="11" hasCustomPrompt="1"/>
          </p:nvPr>
        </p:nvSpPr>
        <p:spPr>
          <a:xfrm>
            <a:off x="3943442" y="209550"/>
            <a:ext cx="4629150" cy="914400"/>
          </a:xfrm>
          <a:prstGeom prst="rect">
            <a:avLst/>
          </a:prstGeom>
        </p:spPr>
        <p:txBody>
          <a:bodyPr anchor="ctr" anchorCtr="0">
            <a:normAutofit/>
          </a:bodyPr>
          <a:lstStyle>
            <a:lvl1pPr marL="0" indent="0" algn="ctr">
              <a:buNone/>
              <a:defRPr sz="2000" i="1"/>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Presenter Name/Section</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1504950"/>
            <a:ext cx="2243850" cy="807786"/>
          </a:xfrm>
          <a:prstGeom prst="rect">
            <a:avLst/>
          </a:prstGeom>
        </p:spPr>
      </p:pic>
      <p:sp>
        <p:nvSpPr>
          <p:cNvPr id="10" name="Title 9"/>
          <p:cNvSpPr>
            <a:spLocks noGrp="1"/>
          </p:cNvSpPr>
          <p:nvPr>
            <p:ph type="title" hasCustomPrompt="1"/>
          </p:nvPr>
        </p:nvSpPr>
        <p:spPr>
          <a:xfrm>
            <a:off x="3124200" y="1461190"/>
            <a:ext cx="5753100" cy="993775"/>
          </a:xfrm>
        </p:spPr>
        <p:txBody>
          <a:bodyPr/>
          <a:lstStyle>
            <a:lvl1pPr>
              <a:defRPr/>
            </a:lvl1pPr>
          </a:lstStyle>
          <a:p>
            <a:r>
              <a:rPr lang="en-US" dirty="0" smtClean="0"/>
              <a:t>Click to enter Title</a:t>
            </a:r>
            <a:endParaRPr lang="en-US" dirty="0"/>
          </a:p>
        </p:txBody>
      </p:sp>
      <p:sp>
        <p:nvSpPr>
          <p:cNvPr id="17" name="Text Placeholder 16"/>
          <p:cNvSpPr>
            <a:spLocks noGrp="1"/>
          </p:cNvSpPr>
          <p:nvPr>
            <p:ph type="body" sz="quarter" idx="13" hasCustomPrompt="1"/>
          </p:nvPr>
        </p:nvSpPr>
        <p:spPr>
          <a:xfrm>
            <a:off x="685801" y="3790951"/>
            <a:ext cx="1981200" cy="381000"/>
          </a:xfrm>
        </p:spPr>
        <p:txBody>
          <a:bodyPr/>
          <a:lstStyle>
            <a:lvl1pPr marL="0" indent="0" algn="ctr">
              <a:buNone/>
              <a:defRPr sz="1800">
                <a:solidFill>
                  <a:schemeClr val="bg1"/>
                </a:solidFill>
              </a:defRPr>
            </a:lvl1pPr>
            <a:lvl2pPr marL="457200" indent="0">
              <a:buNone/>
              <a:defRPr sz="1800">
                <a:solidFill>
                  <a:schemeClr val="bg1"/>
                </a:solidFill>
              </a:defRPr>
            </a:lvl2pPr>
            <a:lvl3pPr marL="914400" indent="0">
              <a:buNone/>
              <a:defRPr sz="1800">
                <a:solidFill>
                  <a:schemeClr val="bg1"/>
                </a:solidFill>
              </a:defRPr>
            </a:lvl3pPr>
          </a:lstStyle>
          <a:p>
            <a:pPr lvl="0"/>
            <a:r>
              <a:rPr lang="en-US" dirty="0" smtClean="0"/>
              <a:t>Date</a:t>
            </a:r>
            <a:endParaRPr lang="en-US" dirty="0"/>
          </a:p>
        </p:txBody>
      </p:sp>
      <p:cxnSp>
        <p:nvCxnSpPr>
          <p:cNvPr id="25" name="Straight Connector 24"/>
          <p:cNvCxnSpPr/>
          <p:nvPr userDrawn="1"/>
        </p:nvCxnSpPr>
        <p:spPr>
          <a:xfrm>
            <a:off x="-76200" y="1269568"/>
            <a:ext cx="92202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Right Triangle 3"/>
          <p:cNvSpPr/>
          <p:nvPr userDrawn="1"/>
        </p:nvSpPr>
        <p:spPr>
          <a:xfrm flipH="1">
            <a:off x="2667000" y="-17602"/>
            <a:ext cx="415636" cy="1269568"/>
          </a:xfrm>
          <a:prstGeom prst="r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08861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Rectangle 1"/>
          <p:cNvSpPr/>
          <p:nvPr userDrawn="1"/>
        </p:nvSpPr>
        <p:spPr>
          <a:xfrm>
            <a:off x="0" y="0"/>
            <a:ext cx="9144000" cy="666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lowchart: Manual Input 6"/>
          <p:cNvSpPr/>
          <p:nvPr userDrawn="1"/>
        </p:nvSpPr>
        <p:spPr>
          <a:xfrm rot="16200000">
            <a:off x="7669012" y="-800840"/>
            <a:ext cx="647700" cy="2269724"/>
          </a:xfrm>
          <a:prstGeom prst="flowChartManualInpu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Manual Input 8"/>
          <p:cNvSpPr/>
          <p:nvPr userDrawn="1"/>
        </p:nvSpPr>
        <p:spPr>
          <a:xfrm rot="16200000">
            <a:off x="7791450" y="-703556"/>
            <a:ext cx="647700" cy="2057400"/>
          </a:xfrm>
          <a:prstGeom prst="flowChartManualInpu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11"/>
          <p:cNvSpPr>
            <a:spLocks noGrp="1"/>
          </p:cNvSpPr>
          <p:nvPr>
            <p:ph type="sldNum" sz="quarter" idx="4"/>
          </p:nvPr>
        </p:nvSpPr>
        <p:spPr>
          <a:xfrm>
            <a:off x="8458200" y="196453"/>
            <a:ext cx="533400" cy="273844"/>
          </a:xfrm>
          <a:prstGeom prst="rect">
            <a:avLst/>
          </a:prstGeom>
        </p:spPr>
        <p:txBody>
          <a:bodyPr vert="horz" lIns="91440" tIns="45720" rIns="91440" bIns="45720" rtlCol="0" anchor="ctr"/>
          <a:lstStyle>
            <a:lvl1pPr algn="r">
              <a:defRPr sz="1100" b="0">
                <a:solidFill>
                  <a:schemeClr val="bg1"/>
                </a:solidFill>
              </a:defRPr>
            </a:lvl1pPr>
          </a:lstStyle>
          <a:p>
            <a:fld id="{3B745311-16E5-4BEF-BFE6-36758A3427EB}" type="slidenum">
              <a:rPr lang="en-US" smtClean="0"/>
              <a:pPr/>
              <a:t>‹#›</a:t>
            </a:fld>
            <a:endParaRPr lang="en-US" dirty="0"/>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r="89795" b="19643"/>
          <a:stretch/>
        </p:blipFill>
        <p:spPr>
          <a:xfrm>
            <a:off x="8153400" y="18730"/>
            <a:ext cx="228600" cy="648020"/>
          </a:xfrm>
          <a:prstGeom prst="rect">
            <a:avLst/>
          </a:prstGeom>
        </p:spPr>
      </p:pic>
      <p:sp>
        <p:nvSpPr>
          <p:cNvPr id="12" name="Content Placeholder 13"/>
          <p:cNvSpPr>
            <a:spLocks noGrp="1"/>
          </p:cNvSpPr>
          <p:nvPr>
            <p:ph sz="quarter" idx="11" hasCustomPrompt="1"/>
          </p:nvPr>
        </p:nvSpPr>
        <p:spPr>
          <a:xfrm>
            <a:off x="152400" y="819150"/>
            <a:ext cx="3048000" cy="3962400"/>
          </a:xfrm>
          <a:prstGeom prst="rect">
            <a:avLst/>
          </a:prstGeom>
        </p:spPr>
        <p:txBody>
          <a:bodyPr/>
          <a:lstStyle>
            <a:lvl1pPr>
              <a:defRPr/>
            </a:lvl1pPr>
            <a:lvl3pPr>
              <a:defRPr sz="3200"/>
            </a:lvl3pPr>
            <a:lvl4pPr>
              <a:defRPr sz="3200"/>
            </a:lvl4pPr>
            <a:lvl5pPr>
              <a:defRPr sz="3200"/>
            </a:lvl5pPr>
          </a:lstStyle>
          <a:p>
            <a:pPr lvl="0"/>
            <a:r>
              <a:rPr lang="en-US" dirty="0" smtClean="0"/>
              <a:t>Insert text</a:t>
            </a:r>
          </a:p>
        </p:txBody>
      </p:sp>
      <p:sp>
        <p:nvSpPr>
          <p:cNvPr id="15" name="Text Placeholder 12"/>
          <p:cNvSpPr>
            <a:spLocks noGrp="1"/>
          </p:cNvSpPr>
          <p:nvPr>
            <p:ph type="body" sz="quarter" idx="10" hasCustomPrompt="1"/>
          </p:nvPr>
        </p:nvSpPr>
        <p:spPr>
          <a:xfrm>
            <a:off x="304800" y="36806"/>
            <a:ext cx="6400800" cy="592491"/>
          </a:xfrm>
          <a:prstGeom prst="rect">
            <a:avLst/>
          </a:prstGeom>
        </p:spPr>
        <p:txBody>
          <a:bodyPr/>
          <a:lstStyle>
            <a:lvl1pPr marL="112712" indent="0" algn="ctr">
              <a:buNone/>
              <a:defRPr baseline="0">
                <a:solidFill>
                  <a:schemeClr val="bg1"/>
                </a:solidFill>
              </a:defRPr>
            </a:lvl1pPr>
          </a:lstStyle>
          <a:p>
            <a:pPr lvl="0"/>
            <a:r>
              <a:rPr lang="en-US" dirty="0" smtClean="0"/>
              <a:t>Slide Title</a:t>
            </a:r>
          </a:p>
        </p:txBody>
      </p:sp>
      <p:sp>
        <p:nvSpPr>
          <p:cNvPr id="10" name="Chart Placeholder 9"/>
          <p:cNvSpPr>
            <a:spLocks noGrp="1"/>
          </p:cNvSpPr>
          <p:nvPr>
            <p:ph type="chart" sz="quarter" idx="12"/>
          </p:nvPr>
        </p:nvSpPr>
        <p:spPr>
          <a:xfrm>
            <a:off x="3352800" y="819150"/>
            <a:ext cx="5562600" cy="3962400"/>
          </a:xfrm>
          <a:prstGeom prst="rect">
            <a:avLst/>
          </a:prstGeom>
        </p:spPr>
        <p:txBody>
          <a:bodyPr/>
          <a:lstStyle/>
          <a:p>
            <a:endParaRPr lang="en-US" dirty="0"/>
          </a:p>
        </p:txBody>
      </p:sp>
      <p:sp>
        <p:nvSpPr>
          <p:cNvPr id="14" name="Text Placeholder 4"/>
          <p:cNvSpPr>
            <a:spLocks noGrp="1"/>
          </p:cNvSpPr>
          <p:nvPr>
            <p:ph type="body" sz="quarter" idx="14" hasCustomPrompt="1"/>
          </p:nvPr>
        </p:nvSpPr>
        <p:spPr>
          <a:xfrm>
            <a:off x="140676" y="4781550"/>
            <a:ext cx="8850923" cy="285750"/>
          </a:xfrm>
          <a:prstGeom prst="rect">
            <a:avLst/>
          </a:prstGeom>
        </p:spPr>
        <p:txBody>
          <a:bodyPr/>
          <a:lstStyle>
            <a:lvl1pPr marL="112712" indent="0">
              <a:buNone/>
              <a:defRPr sz="1400" baseline="0"/>
            </a:lvl1pPr>
          </a:lstStyle>
          <a:p>
            <a:pPr lvl="0"/>
            <a:r>
              <a:rPr lang="en-US" sz="1400" dirty="0" smtClean="0"/>
              <a:t>Use this box for source/credit information</a:t>
            </a:r>
            <a:endParaRPr lang="en-US" dirty="0"/>
          </a:p>
        </p:txBody>
      </p:sp>
    </p:spTree>
    <p:extLst>
      <p:ext uri="{BB962C8B-B14F-4D97-AF65-F5344CB8AC3E}">
        <p14:creationId xmlns:p14="http://schemas.microsoft.com/office/powerpoint/2010/main" val="4111907747"/>
      </p:ext>
    </p:extLst>
  </p:cSld>
  <p:clrMapOvr>
    <a:masterClrMapping/>
  </p:clrMapOvr>
  <p:timing>
    <p:tnLst>
      <p:par>
        <p:cTn id="1" dur="indefinite" restart="never" nodeType="tmRoot"/>
      </p:par>
    </p:tnLst>
  </p:timing>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le/Graph layout">
    <p:spTree>
      <p:nvGrpSpPr>
        <p:cNvPr id="1" name=""/>
        <p:cNvGrpSpPr/>
        <p:nvPr/>
      </p:nvGrpSpPr>
      <p:grpSpPr>
        <a:xfrm>
          <a:off x="0" y="0"/>
          <a:ext cx="0" cy="0"/>
          <a:chOff x="0" y="0"/>
          <a:chExt cx="0" cy="0"/>
        </a:xfrm>
      </p:grpSpPr>
      <p:sp>
        <p:nvSpPr>
          <p:cNvPr id="4" name="Slide Number Placeholder 11"/>
          <p:cNvSpPr>
            <a:spLocks noGrp="1"/>
          </p:cNvSpPr>
          <p:nvPr>
            <p:ph type="sldNum" sz="quarter" idx="4"/>
          </p:nvPr>
        </p:nvSpPr>
        <p:spPr>
          <a:xfrm>
            <a:off x="8296922" y="4781550"/>
            <a:ext cx="762000" cy="273844"/>
          </a:xfrm>
          <a:prstGeom prst="rect">
            <a:avLst/>
          </a:prstGeom>
        </p:spPr>
        <p:txBody>
          <a:bodyPr vert="horz" lIns="91440" tIns="45720" rIns="91440" bIns="45720" rtlCol="0" anchor="ctr"/>
          <a:lstStyle>
            <a:lvl1pPr algn="r">
              <a:defRPr sz="1200" b="0">
                <a:solidFill>
                  <a:schemeClr val="tx2"/>
                </a:solidFill>
              </a:defRPr>
            </a:lvl1pPr>
          </a:lstStyle>
          <a:p>
            <a:fld id="{3B745311-16E5-4BEF-BFE6-36758A3427EB}" type="slidenum">
              <a:rPr lang="en-US" smtClean="0"/>
              <a:pPr/>
              <a:t>‹#›</a:t>
            </a:fld>
            <a:endParaRPr lang="en-US" dirty="0"/>
          </a:p>
        </p:txBody>
      </p:sp>
      <p:sp>
        <p:nvSpPr>
          <p:cNvPr id="3" name="Content Placeholder 13"/>
          <p:cNvSpPr>
            <a:spLocks noGrp="1"/>
          </p:cNvSpPr>
          <p:nvPr>
            <p:ph sz="quarter" idx="11" hasCustomPrompt="1"/>
          </p:nvPr>
        </p:nvSpPr>
        <p:spPr>
          <a:xfrm>
            <a:off x="152400" y="819150"/>
            <a:ext cx="8839200" cy="3886200"/>
          </a:xfrm>
          <a:prstGeom prst="rect">
            <a:avLst/>
          </a:prstGeom>
        </p:spPr>
        <p:txBody>
          <a:bodyPr/>
          <a:lstStyle>
            <a:lvl1pPr>
              <a:defRPr baseline="0"/>
            </a:lvl1pPr>
            <a:lvl3pPr>
              <a:defRPr sz="3200"/>
            </a:lvl3pPr>
            <a:lvl4pPr>
              <a:defRPr sz="3200"/>
            </a:lvl4pPr>
            <a:lvl5pPr>
              <a:defRPr sz="3200"/>
            </a:lvl5pPr>
          </a:lstStyle>
          <a:p>
            <a:pPr lvl="0"/>
            <a:r>
              <a:rPr lang="en-US" dirty="0" smtClean="0"/>
              <a:t>Insert Text or large tables or graphs</a:t>
            </a:r>
          </a:p>
        </p:txBody>
      </p:sp>
      <p:sp>
        <p:nvSpPr>
          <p:cNvPr id="5" name="Text Placeholder 12"/>
          <p:cNvSpPr>
            <a:spLocks noGrp="1"/>
          </p:cNvSpPr>
          <p:nvPr>
            <p:ph type="body" sz="quarter" idx="10" hasCustomPrompt="1"/>
          </p:nvPr>
        </p:nvSpPr>
        <p:spPr>
          <a:xfrm>
            <a:off x="1371600" y="119064"/>
            <a:ext cx="6400800" cy="592491"/>
          </a:xfrm>
          <a:prstGeom prst="rect">
            <a:avLst/>
          </a:prstGeom>
        </p:spPr>
        <p:txBody>
          <a:bodyPr/>
          <a:lstStyle>
            <a:lvl1pPr marL="112712" indent="0" algn="ctr">
              <a:buNone/>
              <a:defRPr baseline="0">
                <a:solidFill>
                  <a:srgbClr val="003399"/>
                </a:solidFill>
              </a:defRPr>
            </a:lvl1pPr>
          </a:lstStyle>
          <a:p>
            <a:pPr lvl="0"/>
            <a:r>
              <a:rPr lang="en-US" dirty="0" smtClean="0"/>
              <a:t>Slide Title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06811" y="220048"/>
            <a:ext cx="1084789" cy="390524"/>
          </a:xfrm>
          <a:prstGeom prst="rect">
            <a:avLst/>
          </a:prstGeom>
        </p:spPr>
      </p:pic>
      <p:sp>
        <p:nvSpPr>
          <p:cNvPr id="7" name="Text Placeholder 4"/>
          <p:cNvSpPr>
            <a:spLocks noGrp="1"/>
          </p:cNvSpPr>
          <p:nvPr>
            <p:ph type="body" sz="quarter" idx="14" hasCustomPrompt="1"/>
          </p:nvPr>
        </p:nvSpPr>
        <p:spPr>
          <a:xfrm>
            <a:off x="152400" y="4750594"/>
            <a:ext cx="8001000" cy="304800"/>
          </a:xfrm>
          <a:prstGeom prst="rect">
            <a:avLst/>
          </a:prstGeom>
        </p:spPr>
        <p:txBody>
          <a:bodyPr/>
          <a:lstStyle>
            <a:lvl1pPr marL="112712" indent="0">
              <a:buNone/>
              <a:defRPr sz="1400" baseline="0"/>
            </a:lvl1pPr>
          </a:lstStyle>
          <a:p>
            <a:pPr lvl="0"/>
            <a:r>
              <a:rPr lang="en-US" sz="1400" dirty="0" smtClean="0"/>
              <a:t>Use this box for source/credit information</a:t>
            </a:r>
            <a:endParaRPr lang="en-US" dirty="0"/>
          </a:p>
        </p:txBody>
      </p:sp>
    </p:spTree>
    <p:extLst>
      <p:ext uri="{BB962C8B-B14F-4D97-AF65-F5344CB8AC3E}">
        <p14:creationId xmlns:p14="http://schemas.microsoft.com/office/powerpoint/2010/main" val="17620604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ideo Layout">
    <p:spTree>
      <p:nvGrpSpPr>
        <p:cNvPr id="1" name=""/>
        <p:cNvGrpSpPr/>
        <p:nvPr/>
      </p:nvGrpSpPr>
      <p:grpSpPr>
        <a:xfrm>
          <a:off x="0" y="0"/>
          <a:ext cx="0" cy="0"/>
          <a:chOff x="0" y="0"/>
          <a:chExt cx="0" cy="0"/>
        </a:xfrm>
      </p:grpSpPr>
      <p:sp>
        <p:nvSpPr>
          <p:cNvPr id="4" name="Slide Number Placeholder 11"/>
          <p:cNvSpPr>
            <a:spLocks noGrp="1"/>
          </p:cNvSpPr>
          <p:nvPr>
            <p:ph type="sldNum" sz="quarter" idx="4"/>
          </p:nvPr>
        </p:nvSpPr>
        <p:spPr>
          <a:xfrm>
            <a:off x="8296922" y="4781550"/>
            <a:ext cx="762000" cy="273844"/>
          </a:xfrm>
          <a:prstGeom prst="rect">
            <a:avLst/>
          </a:prstGeom>
        </p:spPr>
        <p:txBody>
          <a:bodyPr vert="horz" lIns="91440" tIns="45720" rIns="91440" bIns="45720" rtlCol="0" anchor="ctr"/>
          <a:lstStyle>
            <a:lvl1pPr algn="r">
              <a:defRPr sz="1200" b="0">
                <a:solidFill>
                  <a:schemeClr val="tx2"/>
                </a:solidFill>
              </a:defRPr>
            </a:lvl1pPr>
          </a:lstStyle>
          <a:p>
            <a:fld id="{3B745311-16E5-4BEF-BFE6-36758A3427EB}" type="slidenum">
              <a:rPr lang="en-US" smtClean="0"/>
              <a:pPr/>
              <a:t>‹#›</a:t>
            </a:fld>
            <a:endParaRPr lang="en-US" dirty="0"/>
          </a:p>
        </p:txBody>
      </p:sp>
      <p:sp>
        <p:nvSpPr>
          <p:cNvPr id="6" name="Media Placeholder 5"/>
          <p:cNvSpPr>
            <a:spLocks noGrp="1"/>
          </p:cNvSpPr>
          <p:nvPr>
            <p:ph type="media" sz="quarter" idx="11" hasCustomPrompt="1"/>
          </p:nvPr>
        </p:nvSpPr>
        <p:spPr>
          <a:xfrm>
            <a:off x="228600" y="819149"/>
            <a:ext cx="8686800" cy="3931445"/>
          </a:xfrm>
          <a:prstGeom prst="rect">
            <a:avLst/>
          </a:prstGeom>
        </p:spPr>
        <p:txBody>
          <a:bodyPr/>
          <a:lstStyle>
            <a:lvl1pPr>
              <a:defRPr baseline="0"/>
            </a:lvl1pPr>
          </a:lstStyle>
          <a:p>
            <a:r>
              <a:rPr lang="en-US" dirty="0" smtClean="0"/>
              <a:t>Use to insert video files</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06811" y="220048"/>
            <a:ext cx="1084789" cy="390524"/>
          </a:xfrm>
          <a:prstGeom prst="rect">
            <a:avLst/>
          </a:prstGeom>
        </p:spPr>
      </p:pic>
      <p:sp>
        <p:nvSpPr>
          <p:cNvPr id="9" name="Text Placeholder 4"/>
          <p:cNvSpPr>
            <a:spLocks noGrp="1"/>
          </p:cNvSpPr>
          <p:nvPr>
            <p:ph type="body" sz="quarter" idx="14" hasCustomPrompt="1"/>
          </p:nvPr>
        </p:nvSpPr>
        <p:spPr>
          <a:xfrm>
            <a:off x="140676" y="4781550"/>
            <a:ext cx="8850923" cy="285750"/>
          </a:xfrm>
          <a:prstGeom prst="rect">
            <a:avLst/>
          </a:prstGeom>
        </p:spPr>
        <p:txBody>
          <a:bodyPr/>
          <a:lstStyle>
            <a:lvl1pPr marL="112712" indent="0">
              <a:buNone/>
              <a:defRPr sz="1400" baseline="0"/>
            </a:lvl1pPr>
          </a:lstStyle>
          <a:p>
            <a:pPr lvl="0"/>
            <a:r>
              <a:rPr lang="en-US" sz="1400" dirty="0" smtClean="0"/>
              <a:t>Use this box for source/credit information</a:t>
            </a:r>
            <a:endParaRPr lang="en-US" dirty="0"/>
          </a:p>
        </p:txBody>
      </p:sp>
      <p:sp>
        <p:nvSpPr>
          <p:cNvPr id="8" name="Text Placeholder 12"/>
          <p:cNvSpPr>
            <a:spLocks noGrp="1"/>
          </p:cNvSpPr>
          <p:nvPr>
            <p:ph type="body" sz="quarter" idx="10" hasCustomPrompt="1"/>
          </p:nvPr>
        </p:nvSpPr>
        <p:spPr>
          <a:xfrm>
            <a:off x="1371600" y="119064"/>
            <a:ext cx="6400800" cy="592491"/>
          </a:xfrm>
          <a:prstGeom prst="rect">
            <a:avLst/>
          </a:prstGeom>
        </p:spPr>
        <p:txBody>
          <a:bodyPr/>
          <a:lstStyle>
            <a:lvl1pPr marL="112712" indent="0" algn="ctr">
              <a:buNone/>
              <a:defRPr baseline="0">
                <a:solidFill>
                  <a:srgbClr val="003399"/>
                </a:solidFill>
              </a:defRPr>
            </a:lvl1pPr>
          </a:lstStyle>
          <a:p>
            <a:pPr lvl="0"/>
            <a:r>
              <a:rPr lang="en-US" dirty="0" smtClean="0"/>
              <a:t>Slide Title</a:t>
            </a:r>
          </a:p>
        </p:txBody>
      </p:sp>
    </p:spTree>
    <p:extLst>
      <p:ext uri="{BB962C8B-B14F-4D97-AF65-F5344CB8AC3E}">
        <p14:creationId xmlns:p14="http://schemas.microsoft.com/office/powerpoint/2010/main" val="32207927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Break 1">
    <p:spTree>
      <p:nvGrpSpPr>
        <p:cNvPr id="1" name=""/>
        <p:cNvGrpSpPr/>
        <p:nvPr/>
      </p:nvGrpSpPr>
      <p:grpSpPr>
        <a:xfrm>
          <a:off x="0" y="0"/>
          <a:ext cx="0" cy="0"/>
          <a:chOff x="0" y="0"/>
          <a:chExt cx="0" cy="0"/>
        </a:xfrm>
      </p:grpSpPr>
      <p:sp>
        <p:nvSpPr>
          <p:cNvPr id="2" name="Rectangle 1"/>
          <p:cNvSpPr/>
          <p:nvPr userDrawn="1"/>
        </p:nvSpPr>
        <p:spPr>
          <a:xfrm>
            <a:off x="0" y="0"/>
            <a:ext cx="9144000" cy="666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lowchart: Manual Input 6"/>
          <p:cNvSpPr/>
          <p:nvPr userDrawn="1"/>
        </p:nvSpPr>
        <p:spPr>
          <a:xfrm rot="16200000">
            <a:off x="7669012" y="-800840"/>
            <a:ext cx="647700" cy="2269724"/>
          </a:xfrm>
          <a:prstGeom prst="flowChartManualInpu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Manual Input 8"/>
          <p:cNvSpPr/>
          <p:nvPr userDrawn="1"/>
        </p:nvSpPr>
        <p:spPr>
          <a:xfrm rot="16200000">
            <a:off x="7791450" y="-703556"/>
            <a:ext cx="647700" cy="2057400"/>
          </a:xfrm>
          <a:prstGeom prst="flowChartManualInpu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11"/>
          <p:cNvSpPr>
            <a:spLocks noGrp="1"/>
          </p:cNvSpPr>
          <p:nvPr>
            <p:ph type="sldNum" sz="quarter" idx="4"/>
          </p:nvPr>
        </p:nvSpPr>
        <p:spPr>
          <a:xfrm>
            <a:off x="8229600" y="196453"/>
            <a:ext cx="762000" cy="273844"/>
          </a:xfrm>
          <a:prstGeom prst="rect">
            <a:avLst/>
          </a:prstGeom>
        </p:spPr>
        <p:txBody>
          <a:bodyPr vert="horz" lIns="91440" tIns="45720" rIns="91440" bIns="45720" rtlCol="0" anchor="ctr"/>
          <a:lstStyle>
            <a:lvl1pPr algn="r">
              <a:defRPr sz="1100" b="0">
                <a:solidFill>
                  <a:schemeClr val="bg1"/>
                </a:solidFill>
              </a:defRPr>
            </a:lvl1pPr>
          </a:lstStyle>
          <a:p>
            <a:fld id="{3B745311-16E5-4BEF-BFE6-36758A3427EB}" type="slidenum">
              <a:rPr lang="en-US" smtClean="0"/>
              <a:pPr/>
              <a:t>‹#›</a:t>
            </a:fld>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47001" y="675628"/>
            <a:ext cx="1860208" cy="669675"/>
          </a:xfrm>
          <a:prstGeom prst="rect">
            <a:avLst/>
          </a:prstGeom>
        </p:spPr>
      </p:pic>
      <p:sp>
        <p:nvSpPr>
          <p:cNvPr id="5" name="Striped Right Arrow 4"/>
          <p:cNvSpPr/>
          <p:nvPr userDrawn="1"/>
        </p:nvSpPr>
        <p:spPr>
          <a:xfrm>
            <a:off x="1363462" y="1885950"/>
            <a:ext cx="6629400" cy="1828800"/>
          </a:xfrm>
          <a:prstGeom prst="striped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 Placeholder 12"/>
          <p:cNvSpPr>
            <a:spLocks noGrp="1"/>
          </p:cNvSpPr>
          <p:nvPr>
            <p:ph type="body" sz="quarter" idx="10" hasCustomPrompt="1"/>
          </p:nvPr>
        </p:nvSpPr>
        <p:spPr>
          <a:xfrm>
            <a:off x="1998216" y="2495550"/>
            <a:ext cx="4876800" cy="609600"/>
          </a:xfrm>
          <a:prstGeom prst="rect">
            <a:avLst/>
          </a:prstGeom>
        </p:spPr>
        <p:txBody>
          <a:bodyPr/>
          <a:lstStyle>
            <a:lvl1pPr marL="112712" indent="0" algn="ctr">
              <a:buNone/>
              <a:defRPr b="1" baseline="0">
                <a:solidFill>
                  <a:schemeClr val="bg1"/>
                </a:solidFill>
                <a:effectLst/>
              </a:defRPr>
            </a:lvl1pPr>
          </a:lstStyle>
          <a:p>
            <a:pPr lvl="0"/>
            <a:r>
              <a:rPr lang="en-US" dirty="0" smtClean="0"/>
              <a:t>Insert Section Title Here</a:t>
            </a:r>
            <a:endParaRPr lang="en-US" dirty="0"/>
          </a:p>
        </p:txBody>
      </p:sp>
    </p:spTree>
    <p:extLst>
      <p:ext uri="{BB962C8B-B14F-4D97-AF65-F5344CB8AC3E}">
        <p14:creationId xmlns:p14="http://schemas.microsoft.com/office/powerpoint/2010/main" val="1292944854"/>
      </p:ext>
    </p:extLst>
  </p:cSld>
  <p:clrMapOvr>
    <a:masterClrMapping/>
  </p:clrMapOvr>
  <p:timing>
    <p:tnLst>
      <p:par>
        <p:cTn id="1" dur="indefinite" restart="never" nodeType="tmRoot"/>
      </p:par>
    </p:tnLst>
  </p:timing>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Break 2">
    <p:spTree>
      <p:nvGrpSpPr>
        <p:cNvPr id="1" name=""/>
        <p:cNvGrpSpPr/>
        <p:nvPr/>
      </p:nvGrpSpPr>
      <p:grpSpPr>
        <a:xfrm>
          <a:off x="0" y="0"/>
          <a:ext cx="0" cy="0"/>
          <a:chOff x="0" y="0"/>
          <a:chExt cx="0" cy="0"/>
        </a:xfrm>
      </p:grpSpPr>
      <p:sp>
        <p:nvSpPr>
          <p:cNvPr id="3" name="Rectangle 2"/>
          <p:cNvSpPr/>
          <p:nvPr userDrawn="1"/>
        </p:nvSpPr>
        <p:spPr>
          <a:xfrm>
            <a:off x="0" y="0"/>
            <a:ext cx="9144000" cy="666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lowchart: Manual Input 3"/>
          <p:cNvSpPr/>
          <p:nvPr userDrawn="1"/>
        </p:nvSpPr>
        <p:spPr>
          <a:xfrm rot="16200000">
            <a:off x="7669012" y="-800840"/>
            <a:ext cx="647700" cy="2269724"/>
          </a:xfrm>
          <a:prstGeom prst="flowChartManualInpu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lowchart: Manual Input 4"/>
          <p:cNvSpPr/>
          <p:nvPr userDrawn="1"/>
        </p:nvSpPr>
        <p:spPr>
          <a:xfrm rot="16200000">
            <a:off x="7791450" y="-703556"/>
            <a:ext cx="647700" cy="2057400"/>
          </a:xfrm>
          <a:prstGeom prst="flowChartManualInpu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11"/>
          <p:cNvSpPr>
            <a:spLocks noGrp="1"/>
          </p:cNvSpPr>
          <p:nvPr>
            <p:ph type="sldNum" sz="quarter" idx="4"/>
          </p:nvPr>
        </p:nvSpPr>
        <p:spPr>
          <a:xfrm>
            <a:off x="8229600" y="202223"/>
            <a:ext cx="762000" cy="268074"/>
          </a:xfrm>
          <a:prstGeom prst="rect">
            <a:avLst/>
          </a:prstGeom>
        </p:spPr>
        <p:txBody>
          <a:bodyPr vert="horz" lIns="91440" tIns="45720" rIns="91440" bIns="45720" rtlCol="0" anchor="ctr"/>
          <a:lstStyle>
            <a:lvl1pPr algn="r">
              <a:defRPr sz="1100" b="0">
                <a:solidFill>
                  <a:schemeClr val="bg1"/>
                </a:solidFill>
              </a:defRPr>
            </a:lvl1pPr>
          </a:lstStyle>
          <a:p>
            <a:fld id="{3B745311-16E5-4BEF-BFE6-36758A3427EB}" type="slidenum">
              <a:rPr lang="en-US" smtClean="0"/>
              <a:pPr/>
              <a:t>‹#›</a:t>
            </a:fld>
            <a:endParaRPr lang="en-US" dirty="0"/>
          </a:p>
        </p:txBody>
      </p:sp>
      <p:sp>
        <p:nvSpPr>
          <p:cNvPr id="9" name="Text Placeholder 12"/>
          <p:cNvSpPr>
            <a:spLocks noGrp="1"/>
          </p:cNvSpPr>
          <p:nvPr>
            <p:ph type="body" sz="quarter" idx="11" hasCustomPrompt="1"/>
          </p:nvPr>
        </p:nvSpPr>
        <p:spPr>
          <a:xfrm>
            <a:off x="1371600" y="3867150"/>
            <a:ext cx="6400800" cy="592491"/>
          </a:xfrm>
          <a:prstGeom prst="rect">
            <a:avLst/>
          </a:prstGeom>
        </p:spPr>
        <p:txBody>
          <a:bodyPr/>
          <a:lstStyle>
            <a:lvl1pPr marL="112712" indent="0" algn="ctr">
              <a:buNone/>
              <a:defRPr baseline="0">
                <a:solidFill>
                  <a:srgbClr val="003399"/>
                </a:solidFill>
              </a:defRPr>
            </a:lvl1pPr>
          </a:lstStyle>
          <a:p>
            <a:pPr lvl="0"/>
            <a:r>
              <a:rPr lang="en-US" dirty="0" smtClean="0"/>
              <a:t>Section Title</a:t>
            </a:r>
          </a:p>
        </p:txBody>
      </p:sp>
      <p:sp>
        <p:nvSpPr>
          <p:cNvPr id="11" name="Picture Placeholder 20"/>
          <p:cNvSpPr>
            <a:spLocks noGrp="1"/>
          </p:cNvSpPr>
          <p:nvPr>
            <p:ph type="pic" sz="quarter" idx="12" hasCustomPrompt="1"/>
          </p:nvPr>
        </p:nvSpPr>
        <p:spPr>
          <a:xfrm>
            <a:off x="1028700" y="727312"/>
            <a:ext cx="7086600" cy="2902683"/>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baseline="0"/>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smtClean="0"/>
              <a:t>Insert picture here from H:/Powerpoint_Templates/PPT Photos for Title Slide. Click on photo icon in this box to begin. </a:t>
            </a:r>
            <a:r>
              <a:rPr lang="en-US" sz="2000" b="1" dirty="0" smtClean="0">
                <a:effectLst/>
                <a:latin typeface="Calibri" panose="020F0502020204030204" pitchFamily="34" charset="0"/>
                <a:ea typeface="Calibri" panose="020F0502020204030204" pitchFamily="34" charset="0"/>
                <a:cs typeface="Times New Roman" panose="02020603050405020304" pitchFamily="18" charset="0"/>
              </a:rPr>
              <a:t>All photos must show credit: Courtesy of Allison Shelley/The Verbatim Agency for American Education: Images of Teachers and Students in Action</a:t>
            </a:r>
            <a:endParaRPr lang="en-US" sz="20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smtClean="0"/>
          </a:p>
          <a:p>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00" y="61924"/>
            <a:ext cx="1434854" cy="516548"/>
          </a:xfrm>
          <a:prstGeom prst="rect">
            <a:avLst/>
          </a:prstGeom>
        </p:spPr>
      </p:pic>
      <p:sp>
        <p:nvSpPr>
          <p:cNvPr id="13" name="Text Placeholder 4"/>
          <p:cNvSpPr>
            <a:spLocks noGrp="1"/>
          </p:cNvSpPr>
          <p:nvPr>
            <p:ph type="body" sz="quarter" idx="14" hasCustomPrompt="1"/>
          </p:nvPr>
        </p:nvSpPr>
        <p:spPr>
          <a:xfrm>
            <a:off x="140676" y="4781550"/>
            <a:ext cx="8850923" cy="285750"/>
          </a:xfrm>
          <a:prstGeom prst="rect">
            <a:avLst/>
          </a:prstGeom>
        </p:spPr>
        <p:txBody>
          <a:bodyPr/>
          <a:lstStyle>
            <a:lvl1pPr marL="112712" indent="0">
              <a:buNone/>
              <a:defRPr sz="1400" baseline="0"/>
            </a:lvl1pPr>
          </a:lstStyle>
          <a:p>
            <a:pPr lvl="0"/>
            <a:r>
              <a:rPr lang="en-US" sz="1400" dirty="0" smtClean="0"/>
              <a:t>Use this box for source/credit information</a:t>
            </a:r>
            <a:endParaRPr lang="en-US" dirty="0"/>
          </a:p>
        </p:txBody>
      </p:sp>
    </p:spTree>
    <p:extLst>
      <p:ext uri="{BB962C8B-B14F-4D97-AF65-F5344CB8AC3E}">
        <p14:creationId xmlns:p14="http://schemas.microsoft.com/office/powerpoint/2010/main" val="26484720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Break 3">
    <p:spTree>
      <p:nvGrpSpPr>
        <p:cNvPr id="1" name=""/>
        <p:cNvGrpSpPr/>
        <p:nvPr/>
      </p:nvGrpSpPr>
      <p:grpSpPr>
        <a:xfrm>
          <a:off x="0" y="0"/>
          <a:ext cx="0" cy="0"/>
          <a:chOff x="0" y="0"/>
          <a:chExt cx="0" cy="0"/>
        </a:xfrm>
      </p:grpSpPr>
      <p:sp>
        <p:nvSpPr>
          <p:cNvPr id="3" name="Rectangle 2"/>
          <p:cNvSpPr/>
          <p:nvPr userDrawn="1"/>
        </p:nvSpPr>
        <p:spPr>
          <a:xfrm>
            <a:off x="0" y="4476750"/>
            <a:ext cx="9144000" cy="666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lowchart: Manual Input 3"/>
          <p:cNvSpPr/>
          <p:nvPr userDrawn="1"/>
        </p:nvSpPr>
        <p:spPr>
          <a:xfrm rot="16200000">
            <a:off x="7663926" y="3670824"/>
            <a:ext cx="657872" cy="2269724"/>
          </a:xfrm>
          <a:prstGeom prst="flowChartManualInpu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lowchart: Manual Input 4"/>
          <p:cNvSpPr/>
          <p:nvPr userDrawn="1"/>
        </p:nvSpPr>
        <p:spPr>
          <a:xfrm rot="16200000">
            <a:off x="7791450" y="3773194"/>
            <a:ext cx="647700" cy="2057400"/>
          </a:xfrm>
          <a:prstGeom prst="flowChartManualInpu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11"/>
          <p:cNvSpPr>
            <a:spLocks noGrp="1"/>
          </p:cNvSpPr>
          <p:nvPr>
            <p:ph type="sldNum" sz="quarter" idx="4"/>
          </p:nvPr>
        </p:nvSpPr>
        <p:spPr>
          <a:xfrm>
            <a:off x="8229600" y="4673203"/>
            <a:ext cx="762000" cy="273844"/>
          </a:xfrm>
          <a:prstGeom prst="rect">
            <a:avLst/>
          </a:prstGeom>
        </p:spPr>
        <p:txBody>
          <a:bodyPr vert="horz" lIns="91440" tIns="45720" rIns="91440" bIns="45720" rtlCol="0" anchor="ctr"/>
          <a:lstStyle>
            <a:lvl1pPr algn="r">
              <a:defRPr sz="1100" b="0">
                <a:solidFill>
                  <a:schemeClr val="bg1"/>
                </a:solidFill>
              </a:defRPr>
            </a:lvl1pPr>
          </a:lstStyle>
          <a:p>
            <a:fld id="{3B745311-16E5-4BEF-BFE6-36758A3427EB}" type="slidenum">
              <a:rPr lang="en-US" smtClean="0"/>
              <a:pPr/>
              <a:t>‹#›</a:t>
            </a:fld>
            <a:endParaRPr lang="en-US" dirty="0"/>
          </a:p>
        </p:txBody>
      </p:sp>
      <p:sp>
        <p:nvSpPr>
          <p:cNvPr id="9" name="Text Placeholder 12"/>
          <p:cNvSpPr>
            <a:spLocks noGrp="1"/>
          </p:cNvSpPr>
          <p:nvPr>
            <p:ph type="body" sz="quarter" idx="11" hasCustomPrompt="1"/>
          </p:nvPr>
        </p:nvSpPr>
        <p:spPr>
          <a:xfrm>
            <a:off x="5105400" y="1428750"/>
            <a:ext cx="3352800" cy="592491"/>
          </a:xfrm>
          <a:prstGeom prst="rect">
            <a:avLst/>
          </a:prstGeom>
        </p:spPr>
        <p:txBody>
          <a:bodyPr/>
          <a:lstStyle>
            <a:lvl1pPr marL="112712" indent="0" algn="ctr">
              <a:buNone/>
              <a:defRPr baseline="0">
                <a:solidFill>
                  <a:srgbClr val="003399"/>
                </a:solidFill>
              </a:defRPr>
            </a:lvl1pPr>
          </a:lstStyle>
          <a:p>
            <a:pPr lvl="0"/>
            <a:r>
              <a:rPr lang="en-US" dirty="0" smtClean="0"/>
              <a:t>Section Title</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51696" y="309938"/>
            <a:ext cx="1860208" cy="669675"/>
          </a:xfrm>
          <a:prstGeom prst="rect">
            <a:avLst/>
          </a:prstGeom>
        </p:spPr>
      </p:pic>
      <p:sp>
        <p:nvSpPr>
          <p:cNvPr id="11" name="Picture Placeholder 3"/>
          <p:cNvSpPr>
            <a:spLocks noGrp="1"/>
          </p:cNvSpPr>
          <p:nvPr>
            <p:ph type="pic" sz="quarter" idx="13" hasCustomPrompt="1"/>
          </p:nvPr>
        </p:nvSpPr>
        <p:spPr>
          <a:xfrm>
            <a:off x="152400" y="209549"/>
            <a:ext cx="4419600" cy="4143375"/>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a:solidFill>
                  <a:schemeClr val="tx1"/>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smtClean="0"/>
              <a:t>Insert picture here from H:/Powerpoint_Templates/PPT Photos for Title Slide. Click on photo icon in this box to begin. </a:t>
            </a:r>
            <a:r>
              <a:rPr lang="en-US" sz="1800" b="1" dirty="0" smtClean="0">
                <a:effectLst/>
                <a:latin typeface="Calibri" panose="020F0502020204030204" pitchFamily="34" charset="0"/>
                <a:ea typeface="Calibri" panose="020F0502020204030204" pitchFamily="34" charset="0"/>
                <a:cs typeface="Times New Roman" panose="02020603050405020304" pitchFamily="18" charset="0"/>
              </a:rPr>
              <a:t>All photos must show credit: Courtesy of Allison Shelley/The Verbatim Agency for American Education: Images of Teachers and Students in Action</a:t>
            </a:r>
            <a:endParaRPr lang="en-US" sz="18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smtClean="0"/>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US" dirty="0" smtClean="0"/>
          </a:p>
          <a:p>
            <a:endParaRPr lang="en-US" dirty="0"/>
          </a:p>
        </p:txBody>
      </p:sp>
    </p:spTree>
    <p:extLst>
      <p:ext uri="{BB962C8B-B14F-4D97-AF65-F5344CB8AC3E}">
        <p14:creationId xmlns:p14="http://schemas.microsoft.com/office/powerpoint/2010/main" val="40288508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Break 4">
    <p:spTree>
      <p:nvGrpSpPr>
        <p:cNvPr id="1" name=""/>
        <p:cNvGrpSpPr/>
        <p:nvPr/>
      </p:nvGrpSpPr>
      <p:grpSpPr>
        <a:xfrm>
          <a:off x="0" y="0"/>
          <a:ext cx="0" cy="0"/>
          <a:chOff x="0" y="0"/>
          <a:chExt cx="0" cy="0"/>
        </a:xfrm>
      </p:grpSpPr>
      <p:sp>
        <p:nvSpPr>
          <p:cNvPr id="4" name="Text Placeholder 12"/>
          <p:cNvSpPr>
            <a:spLocks noGrp="1"/>
          </p:cNvSpPr>
          <p:nvPr>
            <p:ph type="body" sz="quarter" idx="11" hasCustomPrompt="1"/>
          </p:nvPr>
        </p:nvSpPr>
        <p:spPr>
          <a:xfrm>
            <a:off x="2438400" y="1962150"/>
            <a:ext cx="6096000" cy="905845"/>
          </a:xfrm>
          <a:prstGeom prst="rect">
            <a:avLst/>
          </a:prstGeom>
        </p:spPr>
        <p:txBody>
          <a:bodyPr/>
          <a:lstStyle>
            <a:lvl1pPr marL="112712" indent="0" algn="ctr">
              <a:buNone/>
              <a:defRPr baseline="0">
                <a:solidFill>
                  <a:srgbClr val="003399"/>
                </a:solidFill>
              </a:defRPr>
            </a:lvl1pPr>
          </a:lstStyle>
          <a:p>
            <a:pPr lvl="0"/>
            <a:r>
              <a:rPr lang="en-US" dirty="0" smtClean="0"/>
              <a:t>Section Title</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62800" y="4324350"/>
            <a:ext cx="1860208" cy="669675"/>
          </a:xfrm>
          <a:prstGeom prst="rect">
            <a:avLst/>
          </a:prstGeom>
        </p:spPr>
      </p:pic>
      <p:sp>
        <p:nvSpPr>
          <p:cNvPr id="7" name="Rectangle 6"/>
          <p:cNvSpPr/>
          <p:nvPr userDrawn="1"/>
        </p:nvSpPr>
        <p:spPr>
          <a:xfrm>
            <a:off x="0" y="0"/>
            <a:ext cx="9144000" cy="666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lowchart: Manual Input 7"/>
          <p:cNvSpPr/>
          <p:nvPr userDrawn="1"/>
        </p:nvSpPr>
        <p:spPr>
          <a:xfrm rot="16200000">
            <a:off x="7669012" y="-800840"/>
            <a:ext cx="647700" cy="2269724"/>
          </a:xfrm>
          <a:prstGeom prst="flowChartManualInpu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Manual Input 8"/>
          <p:cNvSpPr/>
          <p:nvPr userDrawn="1"/>
        </p:nvSpPr>
        <p:spPr>
          <a:xfrm rot="16200000">
            <a:off x="7791450" y="-703556"/>
            <a:ext cx="647700" cy="2057400"/>
          </a:xfrm>
          <a:prstGeom prst="flowChartManualInpu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lide Number Placeholder 11"/>
          <p:cNvSpPr>
            <a:spLocks noGrp="1"/>
          </p:cNvSpPr>
          <p:nvPr>
            <p:ph type="sldNum" sz="quarter" idx="4"/>
          </p:nvPr>
        </p:nvSpPr>
        <p:spPr>
          <a:xfrm>
            <a:off x="8229600" y="196453"/>
            <a:ext cx="762000" cy="273844"/>
          </a:xfrm>
          <a:prstGeom prst="rect">
            <a:avLst/>
          </a:prstGeom>
        </p:spPr>
        <p:txBody>
          <a:bodyPr vert="horz" lIns="91440" tIns="45720" rIns="91440" bIns="45720" rtlCol="0" anchor="ctr"/>
          <a:lstStyle>
            <a:lvl1pPr algn="r">
              <a:defRPr sz="1100" b="0">
                <a:solidFill>
                  <a:schemeClr val="bg1"/>
                </a:solidFill>
              </a:defRPr>
            </a:lvl1pPr>
          </a:lstStyle>
          <a:p>
            <a:fld id="{3B745311-16E5-4BEF-BFE6-36758A3427EB}" type="slidenum">
              <a:rPr lang="en-US" smtClean="0"/>
              <a:pPr/>
              <a:t>‹#›</a:t>
            </a:fld>
            <a:endParaRPr lang="en-US" dirty="0"/>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1000" y="0"/>
            <a:ext cx="1315954" cy="5143500"/>
          </a:xfrm>
          <a:prstGeom prst="rect">
            <a:avLst/>
          </a:prstGeom>
        </p:spPr>
      </p:pic>
    </p:spTree>
    <p:extLst>
      <p:ext uri="{BB962C8B-B14F-4D97-AF65-F5344CB8AC3E}">
        <p14:creationId xmlns:p14="http://schemas.microsoft.com/office/powerpoint/2010/main" val="172863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losing Slide 1">
    <p:spTree>
      <p:nvGrpSpPr>
        <p:cNvPr id="1" name=""/>
        <p:cNvGrpSpPr/>
        <p:nvPr/>
      </p:nvGrpSpPr>
      <p:grpSpPr>
        <a:xfrm>
          <a:off x="0" y="0"/>
          <a:ext cx="0" cy="0"/>
          <a:chOff x="0" y="0"/>
          <a:chExt cx="0" cy="0"/>
        </a:xfrm>
      </p:grpSpPr>
      <p:sp>
        <p:nvSpPr>
          <p:cNvPr id="7" name="Table Placeholder 6"/>
          <p:cNvSpPr>
            <a:spLocks noGrp="1"/>
          </p:cNvSpPr>
          <p:nvPr>
            <p:ph type="tbl" sz="quarter" idx="10" hasCustomPrompt="1"/>
          </p:nvPr>
        </p:nvSpPr>
        <p:spPr>
          <a:xfrm>
            <a:off x="897848" y="3265003"/>
            <a:ext cx="7507986" cy="1772863"/>
          </a:xfrm>
          <a:prstGeom prst="rect">
            <a:avLst/>
          </a:prstGeom>
        </p:spPr>
        <p:txBody>
          <a:bodyPr/>
          <a:lstStyle>
            <a:lvl1pPr>
              <a:defRPr sz="2800" baseline="0"/>
            </a:lvl1pPr>
          </a:lstStyle>
          <a:p>
            <a:r>
              <a:rPr lang="en-US" dirty="0" smtClean="0"/>
              <a:t>Names</a:t>
            </a:r>
          </a:p>
          <a:p>
            <a:r>
              <a:rPr lang="en-US" dirty="0" smtClean="0"/>
              <a:t>Section</a:t>
            </a:r>
          </a:p>
          <a:p>
            <a:r>
              <a:rPr lang="en-US" dirty="0" smtClean="0"/>
              <a:t>Phone number &amp; Email address</a:t>
            </a:r>
            <a:endParaRPr lang="en-US" dirty="0"/>
          </a:p>
        </p:txBody>
      </p:sp>
      <p:sp>
        <p:nvSpPr>
          <p:cNvPr id="9" name="Picture Placeholder 20"/>
          <p:cNvSpPr>
            <a:spLocks noGrp="1"/>
          </p:cNvSpPr>
          <p:nvPr>
            <p:ph type="pic" sz="quarter" idx="12" hasCustomPrompt="1"/>
          </p:nvPr>
        </p:nvSpPr>
        <p:spPr>
          <a:xfrm>
            <a:off x="797191" y="0"/>
            <a:ext cx="7709300" cy="3191392"/>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baseline="0">
                <a:latin typeface="+mn-lt"/>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smtClean="0"/>
              <a:t>Insert picture here from H:/Powerpoint_Templates/PPT Photos for Title Slide. Click on photo icon in this box to begin. </a:t>
            </a:r>
            <a:r>
              <a:rPr lang="en-US" sz="2000" b="1" dirty="0" smtClean="0">
                <a:effectLst/>
                <a:latin typeface="Calibri" panose="020F0502020204030204" pitchFamily="34" charset="0"/>
                <a:ea typeface="Calibri" panose="020F0502020204030204" pitchFamily="34" charset="0"/>
                <a:cs typeface="Times New Roman" panose="02020603050405020304" pitchFamily="18" charset="0"/>
              </a:rPr>
              <a:t>All photos must show credit: Courtesy of Allison Shelley/The Verbatim Agency for American Education: Images of Teachers and Students in Action</a:t>
            </a:r>
            <a:endParaRPr lang="en-US" sz="20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smtClean="0"/>
          </a:p>
          <a:p>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00" y="3409950"/>
            <a:ext cx="354156" cy="1274962"/>
          </a:xfrm>
          <a:prstGeom prst="rect">
            <a:avLst/>
          </a:prstGeom>
        </p:spPr>
      </p:pic>
    </p:spTree>
    <p:extLst>
      <p:ext uri="{BB962C8B-B14F-4D97-AF65-F5344CB8AC3E}">
        <p14:creationId xmlns:p14="http://schemas.microsoft.com/office/powerpoint/2010/main" val="10369605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losing Slide 2">
    <p:spTree>
      <p:nvGrpSpPr>
        <p:cNvPr id="1" name=""/>
        <p:cNvGrpSpPr/>
        <p:nvPr/>
      </p:nvGrpSpPr>
      <p:grpSpPr>
        <a:xfrm>
          <a:off x="0" y="0"/>
          <a:ext cx="0" cy="0"/>
          <a:chOff x="0" y="0"/>
          <a:chExt cx="0" cy="0"/>
        </a:xfrm>
      </p:grpSpPr>
      <p:sp>
        <p:nvSpPr>
          <p:cNvPr id="14" name="Text Placeholder 12"/>
          <p:cNvSpPr>
            <a:spLocks noGrp="1"/>
          </p:cNvSpPr>
          <p:nvPr>
            <p:ph type="body" sz="quarter" idx="11" hasCustomPrompt="1"/>
          </p:nvPr>
        </p:nvSpPr>
        <p:spPr>
          <a:xfrm>
            <a:off x="2362200" y="3185816"/>
            <a:ext cx="6400800" cy="1900534"/>
          </a:xfrm>
          <a:prstGeom prst="rect">
            <a:avLst/>
          </a:prstGeom>
        </p:spPr>
        <p:txBody>
          <a:bodyPr/>
          <a:lstStyle>
            <a:lvl1pPr marL="112712" indent="0" algn="ctr">
              <a:buNone/>
              <a:defRPr sz="1800" baseline="0">
                <a:solidFill>
                  <a:srgbClr val="003399"/>
                </a:solidFill>
              </a:defRPr>
            </a:lvl1pPr>
          </a:lstStyle>
          <a:p>
            <a:pPr lvl="0"/>
            <a:r>
              <a:rPr lang="en-US" dirty="0" smtClean="0"/>
              <a:t>Name</a:t>
            </a:r>
          </a:p>
          <a:p>
            <a:pPr lvl="0"/>
            <a:r>
              <a:rPr lang="en-US" dirty="0" smtClean="0"/>
              <a:t>Title</a:t>
            </a:r>
          </a:p>
          <a:p>
            <a:pPr lvl="0"/>
            <a:r>
              <a:rPr lang="en-US" dirty="0" smtClean="0"/>
              <a:t>Section</a:t>
            </a:r>
          </a:p>
          <a:p>
            <a:pPr lvl="0"/>
            <a:r>
              <a:rPr lang="en-US" dirty="0" smtClean="0"/>
              <a:t>Email</a:t>
            </a:r>
          </a:p>
          <a:p>
            <a:pPr lvl="0"/>
            <a:r>
              <a:rPr lang="en-US" dirty="0" smtClean="0"/>
              <a:t>Phone</a:t>
            </a:r>
          </a:p>
        </p:txBody>
      </p:sp>
      <p:sp>
        <p:nvSpPr>
          <p:cNvPr id="3" name="TextBox 2"/>
          <p:cNvSpPr txBox="1"/>
          <p:nvPr userDrawn="1"/>
        </p:nvSpPr>
        <p:spPr>
          <a:xfrm>
            <a:off x="2637775" y="2724151"/>
            <a:ext cx="5867400" cy="461665"/>
          </a:xfrm>
          <a:prstGeom prst="rect">
            <a:avLst/>
          </a:prstGeom>
          <a:noFill/>
        </p:spPr>
        <p:txBody>
          <a:bodyPr wrap="square" rtlCol="0">
            <a:spAutoFit/>
          </a:bodyPr>
          <a:lstStyle/>
          <a:p>
            <a:pPr algn="ctr"/>
            <a:r>
              <a:rPr lang="en-US" sz="2400" b="1" dirty="0" smtClean="0"/>
              <a:t>Contact</a:t>
            </a:r>
            <a:endParaRPr lang="en-US" sz="2400" b="1" dirty="0"/>
          </a:p>
        </p:txBody>
      </p:sp>
      <p:sp>
        <p:nvSpPr>
          <p:cNvPr id="16" name="Picture Placeholder 20"/>
          <p:cNvSpPr>
            <a:spLocks noGrp="1"/>
          </p:cNvSpPr>
          <p:nvPr>
            <p:ph type="pic" sz="quarter" idx="12" hasCustomPrompt="1"/>
          </p:nvPr>
        </p:nvSpPr>
        <p:spPr>
          <a:xfrm>
            <a:off x="2106965" y="1"/>
            <a:ext cx="7031855" cy="2724150"/>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baseline="0"/>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smtClean="0"/>
              <a:t>Insert picture here from H:/Powerpoint_Templates/PPT Photos for Title Slide. Click on photo icon in this box to begin. </a:t>
            </a:r>
            <a:r>
              <a:rPr lang="en-US" sz="2000" b="1" dirty="0" smtClean="0">
                <a:effectLst/>
                <a:latin typeface="Calibri" panose="020F0502020204030204" pitchFamily="34" charset="0"/>
                <a:ea typeface="Calibri" panose="020F0502020204030204" pitchFamily="34" charset="0"/>
                <a:cs typeface="Times New Roman" panose="02020603050405020304" pitchFamily="18" charset="0"/>
              </a:rPr>
              <a:t>All photos must show credit: Courtesy of Allison Shelley/The Verbatim Agency for American Education: Images of Teachers and Students in Action</a:t>
            </a:r>
            <a:endParaRPr lang="en-US" sz="20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smtClean="0"/>
          </a:p>
          <a:p>
            <a:endParaRPr lang="en-US" dirty="0"/>
          </a:p>
        </p:txBody>
      </p:sp>
      <p:sp>
        <p:nvSpPr>
          <p:cNvPr id="6" name="Right Triangle 5"/>
          <p:cNvSpPr/>
          <p:nvPr userDrawn="1"/>
        </p:nvSpPr>
        <p:spPr>
          <a:xfrm rot="5400000">
            <a:off x="-1521758" y="1514777"/>
            <a:ext cx="5143637" cy="2113809"/>
          </a:xfrm>
          <a:prstGeom prst="rtTriangle">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ight Triangle 20"/>
          <p:cNvSpPr/>
          <p:nvPr userDrawn="1"/>
        </p:nvSpPr>
        <p:spPr>
          <a:xfrm rot="16200000" flipV="1">
            <a:off x="-1470249" y="1463451"/>
            <a:ext cx="5143637" cy="2216459"/>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4265002"/>
            <a:ext cx="1434854" cy="516548"/>
          </a:xfrm>
          <a:prstGeom prst="rect">
            <a:avLst/>
          </a:prstGeom>
        </p:spPr>
      </p:pic>
    </p:spTree>
    <p:extLst>
      <p:ext uri="{BB962C8B-B14F-4D97-AF65-F5344CB8AC3E}">
        <p14:creationId xmlns:p14="http://schemas.microsoft.com/office/powerpoint/2010/main" val="3119972828"/>
      </p:ext>
    </p:extLst>
  </p:cSld>
  <p:clrMapOvr>
    <a:masterClrMapping/>
  </p:clrMapOvr>
  <p:timing>
    <p:tnLst>
      <p:par>
        <p:cTn id="1" dur="indefinite" restart="never" nodeType="tmRoot"/>
      </p:par>
    </p:tnLst>
  </p:timing>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losing Slide 2">
    <p:spTree>
      <p:nvGrpSpPr>
        <p:cNvPr id="1" name=""/>
        <p:cNvGrpSpPr/>
        <p:nvPr/>
      </p:nvGrpSpPr>
      <p:grpSpPr>
        <a:xfrm>
          <a:off x="0" y="0"/>
          <a:ext cx="0" cy="0"/>
          <a:chOff x="0" y="0"/>
          <a:chExt cx="0" cy="0"/>
        </a:xfrm>
      </p:grpSpPr>
      <p:sp>
        <p:nvSpPr>
          <p:cNvPr id="14" name="Text Placeholder 12"/>
          <p:cNvSpPr>
            <a:spLocks noGrp="1"/>
          </p:cNvSpPr>
          <p:nvPr>
            <p:ph type="body" sz="quarter" idx="11" hasCustomPrompt="1"/>
          </p:nvPr>
        </p:nvSpPr>
        <p:spPr>
          <a:xfrm>
            <a:off x="2286000" y="2952750"/>
            <a:ext cx="6400800" cy="2063852"/>
          </a:xfrm>
          <a:prstGeom prst="rect">
            <a:avLst/>
          </a:prstGeom>
        </p:spPr>
        <p:txBody>
          <a:bodyPr/>
          <a:lstStyle>
            <a:lvl1pPr marL="112712" indent="0" algn="ctr">
              <a:buNone/>
              <a:defRPr sz="1800" baseline="0">
                <a:solidFill>
                  <a:srgbClr val="003399"/>
                </a:solidFill>
              </a:defRPr>
            </a:lvl1pPr>
          </a:lstStyle>
          <a:p>
            <a:pPr lvl="0"/>
            <a:r>
              <a:rPr lang="en-US" dirty="0" smtClean="0"/>
              <a:t>Name</a:t>
            </a:r>
          </a:p>
          <a:p>
            <a:pPr lvl="0"/>
            <a:r>
              <a:rPr lang="en-US" dirty="0" smtClean="0"/>
              <a:t>Title</a:t>
            </a:r>
          </a:p>
          <a:p>
            <a:pPr lvl="0"/>
            <a:r>
              <a:rPr lang="en-US" dirty="0" smtClean="0"/>
              <a:t>Section</a:t>
            </a:r>
          </a:p>
          <a:p>
            <a:pPr lvl="0"/>
            <a:r>
              <a:rPr lang="en-US" dirty="0" smtClean="0"/>
              <a:t>Email</a:t>
            </a:r>
          </a:p>
          <a:p>
            <a:pPr lvl="0"/>
            <a:r>
              <a:rPr lang="en-US" dirty="0" smtClean="0"/>
              <a:t>Phone</a:t>
            </a:r>
          </a:p>
        </p:txBody>
      </p:sp>
      <p:sp>
        <p:nvSpPr>
          <p:cNvPr id="6" name="Right Triangle 5"/>
          <p:cNvSpPr/>
          <p:nvPr userDrawn="1"/>
        </p:nvSpPr>
        <p:spPr>
          <a:xfrm rot="5400000">
            <a:off x="-1521758" y="1514777"/>
            <a:ext cx="5143637" cy="2113809"/>
          </a:xfrm>
          <a:prstGeom prst="rtTriangle">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ight Triangle 20"/>
          <p:cNvSpPr/>
          <p:nvPr userDrawn="1"/>
        </p:nvSpPr>
        <p:spPr>
          <a:xfrm rot="16200000" flipV="1">
            <a:off x="-1470249" y="1482502"/>
            <a:ext cx="5143637" cy="2216459"/>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16" name="Picture Placeholder 20"/>
          <p:cNvSpPr>
            <a:spLocks noGrp="1"/>
          </p:cNvSpPr>
          <p:nvPr>
            <p:ph type="pic" sz="quarter" idx="12" hasCustomPrompt="1"/>
          </p:nvPr>
        </p:nvSpPr>
        <p:spPr>
          <a:xfrm>
            <a:off x="2106965" y="1"/>
            <a:ext cx="6808435" cy="2724149"/>
          </a:xfrm>
          <a:prstGeom prst="rect">
            <a:avLst/>
          </a:prstGeom>
        </p:spPr>
        <p:txBody>
          <a:bodyPr/>
          <a:lstStyle>
            <a:lvl1pPr marL="0" marR="0" indent="0" algn="r"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baseline="0">
                <a:latin typeface="+mn-lt"/>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smtClean="0"/>
              <a:t>Insert picture here from H:/Powerpoint_Templates/PPT Photos for Title Slide. Click on photo icon in this box to begin. </a:t>
            </a:r>
            <a:r>
              <a:rPr lang="en-US" sz="2000" b="1" dirty="0" smtClean="0">
                <a:effectLst/>
                <a:latin typeface="Calibri" panose="020F0502020204030204" pitchFamily="34" charset="0"/>
                <a:ea typeface="Calibri" panose="020F0502020204030204" pitchFamily="34" charset="0"/>
                <a:cs typeface="Times New Roman" panose="02020603050405020304" pitchFamily="18" charset="0"/>
              </a:rPr>
              <a:t>All photos must show credit: Courtesy of Allison Shelley/The Verbatim Agency for American Education: Images of Teachers and Students in Action</a:t>
            </a:r>
            <a:endParaRPr lang="en-US" sz="20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4265002"/>
            <a:ext cx="1434854" cy="516548"/>
          </a:xfrm>
          <a:prstGeom prst="rect">
            <a:avLst/>
          </a:prstGeom>
        </p:spPr>
      </p:pic>
    </p:spTree>
    <p:extLst>
      <p:ext uri="{BB962C8B-B14F-4D97-AF65-F5344CB8AC3E}">
        <p14:creationId xmlns:p14="http://schemas.microsoft.com/office/powerpoint/2010/main" val="2456865635"/>
      </p:ext>
    </p:extLst>
  </p:cSld>
  <p:clrMapOvr>
    <a:masterClrMapping/>
  </p:clrMapOvr>
  <p:timing>
    <p:tnLst>
      <p:par>
        <p:cTn id="1" dur="indefinite" restart="never" nodeType="tmRoot"/>
      </p:par>
    </p:tnLst>
  </p:timing>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spTree>
      <p:nvGrpSpPr>
        <p:cNvPr id="1" name=""/>
        <p:cNvGrpSpPr/>
        <p:nvPr/>
      </p:nvGrpSpPr>
      <p:grpSpPr>
        <a:xfrm>
          <a:off x="0" y="0"/>
          <a:ext cx="0" cy="0"/>
          <a:chOff x="0" y="0"/>
          <a:chExt cx="0" cy="0"/>
        </a:xfrm>
      </p:grpSpPr>
      <p:sp>
        <p:nvSpPr>
          <p:cNvPr id="5" name="Rectangle 4"/>
          <p:cNvSpPr/>
          <p:nvPr userDrawn="1"/>
        </p:nvSpPr>
        <p:spPr>
          <a:xfrm>
            <a:off x="3657600" y="2724150"/>
            <a:ext cx="5486400" cy="24193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0" y="2724150"/>
            <a:ext cx="3657600" cy="2419350"/>
          </a:xfrm>
          <a:prstGeom prst="rect">
            <a:avLst/>
          </a:prstGeom>
          <a:solidFill>
            <a:schemeClr val="tx2">
              <a:lumMod val="75000"/>
            </a:schemeClr>
          </a:solidFill>
          <a:ln>
            <a:solidFill>
              <a:schemeClr val="tx2">
                <a:lumMod val="75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91300" y="476504"/>
            <a:ext cx="2362200" cy="850392"/>
          </a:xfrm>
          <a:prstGeom prst="rect">
            <a:avLst/>
          </a:prstGeom>
        </p:spPr>
      </p:pic>
      <p:sp>
        <p:nvSpPr>
          <p:cNvPr id="12" name="Picture Placeholder 20"/>
          <p:cNvSpPr>
            <a:spLocks noGrp="1"/>
          </p:cNvSpPr>
          <p:nvPr>
            <p:ph type="pic" sz="quarter" idx="14" hasCustomPrompt="1"/>
          </p:nvPr>
        </p:nvSpPr>
        <p:spPr>
          <a:xfrm>
            <a:off x="402764" y="2758032"/>
            <a:ext cx="5823872" cy="2385468"/>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400" b="0" baseline="0">
                <a:solidFill>
                  <a:schemeClr val="bg1"/>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smtClean="0"/>
              <a:t>Insert picture here from H:/Powerpoint_Templates/PPT Photos for Title Slide. Click on photo icon in this box to begin. </a:t>
            </a:r>
            <a:r>
              <a:rPr lang="en-US" sz="1800" b="1" dirty="0" smtClean="0">
                <a:effectLst/>
                <a:latin typeface="Calibri" panose="020F0502020204030204" pitchFamily="34" charset="0"/>
                <a:ea typeface="Calibri" panose="020F0502020204030204" pitchFamily="34" charset="0"/>
                <a:cs typeface="Times New Roman" panose="02020603050405020304" pitchFamily="18" charset="0"/>
              </a:rPr>
              <a:t>All photos must show credit: Courtesy of Allison Shelley/The Verbatim Agency for American Education: Images of Teachers and Students in Action</a:t>
            </a:r>
            <a:endParaRPr lang="en-US" sz="18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smtClean="0"/>
          </a:p>
        </p:txBody>
      </p:sp>
      <p:sp>
        <p:nvSpPr>
          <p:cNvPr id="13" name="Text Placeholder 2"/>
          <p:cNvSpPr>
            <a:spLocks noGrp="1"/>
          </p:cNvSpPr>
          <p:nvPr>
            <p:ph type="body" sz="quarter" idx="15" hasCustomPrompt="1"/>
          </p:nvPr>
        </p:nvSpPr>
        <p:spPr>
          <a:xfrm>
            <a:off x="1000125" y="1701800"/>
            <a:ext cx="4629150" cy="914400"/>
          </a:xfrm>
          <a:prstGeom prst="rect">
            <a:avLst/>
          </a:prstGeom>
        </p:spPr>
        <p:txBody>
          <a:bodyPr anchor="ctr" anchorCtr="0">
            <a:normAutofit/>
          </a:bodyPr>
          <a:lstStyle>
            <a:lvl1pPr marL="0" indent="0" algn="ctr">
              <a:buNone/>
              <a:defRPr sz="2000" i="1"/>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Presenter Name/Section</a:t>
            </a:r>
          </a:p>
        </p:txBody>
      </p:sp>
      <p:sp>
        <p:nvSpPr>
          <p:cNvPr id="15" name="Title 9"/>
          <p:cNvSpPr>
            <a:spLocks noGrp="1"/>
          </p:cNvSpPr>
          <p:nvPr>
            <p:ph type="title" hasCustomPrompt="1"/>
          </p:nvPr>
        </p:nvSpPr>
        <p:spPr>
          <a:xfrm>
            <a:off x="402764" y="148999"/>
            <a:ext cx="5753100" cy="1444851"/>
          </a:xfrm>
        </p:spPr>
        <p:txBody>
          <a:bodyPr/>
          <a:lstStyle>
            <a:lvl1pPr>
              <a:defRPr/>
            </a:lvl1pPr>
          </a:lstStyle>
          <a:p>
            <a:r>
              <a:rPr lang="en-US" dirty="0" smtClean="0"/>
              <a:t>Click to enter Title</a:t>
            </a:r>
            <a:endParaRPr lang="en-US" dirty="0"/>
          </a:p>
        </p:txBody>
      </p:sp>
      <p:sp>
        <p:nvSpPr>
          <p:cNvPr id="16" name="Text Placeholder 16"/>
          <p:cNvSpPr>
            <a:spLocks noGrp="1"/>
          </p:cNvSpPr>
          <p:nvPr>
            <p:ph type="body" sz="quarter" idx="13" hasCustomPrompt="1"/>
          </p:nvPr>
        </p:nvSpPr>
        <p:spPr>
          <a:xfrm>
            <a:off x="6781800" y="4476750"/>
            <a:ext cx="1981200" cy="381000"/>
          </a:xfrm>
        </p:spPr>
        <p:txBody>
          <a:bodyPr/>
          <a:lstStyle>
            <a:lvl1pPr marL="0" indent="0" algn="ctr">
              <a:buNone/>
              <a:defRPr sz="1800">
                <a:solidFill>
                  <a:schemeClr val="bg1"/>
                </a:solidFill>
              </a:defRPr>
            </a:lvl1pPr>
            <a:lvl2pPr marL="457200" indent="0">
              <a:buNone/>
              <a:defRPr sz="1800">
                <a:solidFill>
                  <a:schemeClr val="bg1"/>
                </a:solidFill>
              </a:defRPr>
            </a:lvl2pPr>
            <a:lvl3pPr marL="914400" indent="0">
              <a:buNone/>
              <a:defRPr sz="1800">
                <a:solidFill>
                  <a:schemeClr val="bg1"/>
                </a:solidFill>
              </a:defRPr>
            </a:lvl3pPr>
          </a:lstStyle>
          <a:p>
            <a:pPr lvl="0"/>
            <a:r>
              <a:rPr lang="en-US" dirty="0" smtClean="0"/>
              <a:t>Date</a:t>
            </a:r>
            <a:endParaRPr lang="en-US" dirty="0"/>
          </a:p>
        </p:txBody>
      </p:sp>
    </p:spTree>
    <p:extLst>
      <p:ext uri="{BB962C8B-B14F-4D97-AF65-F5344CB8AC3E}">
        <p14:creationId xmlns:p14="http://schemas.microsoft.com/office/powerpoint/2010/main" val="14019825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losing Slide for Section">
    <p:spTree>
      <p:nvGrpSpPr>
        <p:cNvPr id="1" name=""/>
        <p:cNvGrpSpPr/>
        <p:nvPr/>
      </p:nvGrpSpPr>
      <p:grpSpPr>
        <a:xfrm>
          <a:off x="0" y="0"/>
          <a:ext cx="0" cy="0"/>
          <a:chOff x="0" y="0"/>
          <a:chExt cx="0" cy="0"/>
        </a:xfrm>
      </p:grpSpPr>
      <p:sp>
        <p:nvSpPr>
          <p:cNvPr id="3" name="Rectangle 2"/>
          <p:cNvSpPr/>
          <p:nvPr userDrawn="1"/>
        </p:nvSpPr>
        <p:spPr>
          <a:xfrm>
            <a:off x="0" y="0"/>
            <a:ext cx="9144000" cy="666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lowchart: Manual Input 3"/>
          <p:cNvSpPr/>
          <p:nvPr userDrawn="1"/>
        </p:nvSpPr>
        <p:spPr>
          <a:xfrm rot="16200000">
            <a:off x="7669012" y="-800840"/>
            <a:ext cx="647700" cy="2269724"/>
          </a:xfrm>
          <a:prstGeom prst="flowChartManualInpu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lowchart: Manual Input 4"/>
          <p:cNvSpPr/>
          <p:nvPr userDrawn="1"/>
        </p:nvSpPr>
        <p:spPr>
          <a:xfrm rot="16200000">
            <a:off x="7791450" y="-703556"/>
            <a:ext cx="647700" cy="2057400"/>
          </a:xfrm>
          <a:prstGeom prst="flowChartManualInpu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11"/>
          <p:cNvSpPr>
            <a:spLocks noGrp="1"/>
          </p:cNvSpPr>
          <p:nvPr>
            <p:ph type="sldNum" sz="quarter" idx="4"/>
          </p:nvPr>
        </p:nvSpPr>
        <p:spPr>
          <a:xfrm>
            <a:off x="8229600" y="196453"/>
            <a:ext cx="762000" cy="273844"/>
          </a:xfrm>
          <a:prstGeom prst="rect">
            <a:avLst/>
          </a:prstGeom>
        </p:spPr>
        <p:txBody>
          <a:bodyPr vert="horz" lIns="91440" tIns="45720" rIns="91440" bIns="45720" rtlCol="0" anchor="ctr"/>
          <a:lstStyle>
            <a:lvl1pPr algn="r">
              <a:defRPr sz="1100" b="0">
                <a:solidFill>
                  <a:schemeClr val="bg1"/>
                </a:solidFill>
              </a:defRPr>
            </a:lvl1pPr>
          </a:lstStyle>
          <a:p>
            <a:fld id="{3B745311-16E5-4BEF-BFE6-36758A3427EB}" type="slidenum">
              <a:rPr lang="en-US" smtClean="0"/>
              <a:pPr/>
              <a:t>‹#›</a:t>
            </a:fld>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54341"/>
            <a:ext cx="1478577" cy="532288"/>
          </a:xfrm>
          <a:prstGeom prst="rect">
            <a:avLst/>
          </a:prstGeom>
        </p:spPr>
      </p:pic>
      <p:sp>
        <p:nvSpPr>
          <p:cNvPr id="12" name="TextBox 11"/>
          <p:cNvSpPr txBox="1"/>
          <p:nvPr userDrawn="1"/>
        </p:nvSpPr>
        <p:spPr>
          <a:xfrm>
            <a:off x="984123" y="721091"/>
            <a:ext cx="7099554" cy="523220"/>
          </a:xfrm>
          <a:prstGeom prst="rect">
            <a:avLst/>
          </a:prstGeom>
          <a:noFill/>
        </p:spPr>
        <p:txBody>
          <a:bodyPr wrap="square" rtlCol="0">
            <a:spAutoFit/>
          </a:bodyPr>
          <a:lstStyle/>
          <a:p>
            <a:pPr algn="ctr"/>
            <a:r>
              <a:rPr lang="en-US" sz="2800" b="1" dirty="0" smtClean="0"/>
              <a:t>Contact Us</a:t>
            </a:r>
            <a:endParaRPr lang="en-US" sz="2800" b="1" dirty="0"/>
          </a:p>
        </p:txBody>
      </p:sp>
      <p:sp>
        <p:nvSpPr>
          <p:cNvPr id="7" name="Table Placeholder 6"/>
          <p:cNvSpPr>
            <a:spLocks noGrp="1"/>
          </p:cNvSpPr>
          <p:nvPr>
            <p:ph type="tbl" sz="quarter" idx="10" hasCustomPrompt="1"/>
          </p:nvPr>
        </p:nvSpPr>
        <p:spPr>
          <a:xfrm>
            <a:off x="246507" y="1352550"/>
            <a:ext cx="8574786" cy="2895600"/>
          </a:xfrm>
          <a:prstGeom prst="rect">
            <a:avLst/>
          </a:prstGeom>
        </p:spPr>
        <p:txBody>
          <a:bodyPr/>
          <a:lstStyle>
            <a:lvl1pPr>
              <a:defRPr baseline="0"/>
            </a:lvl1pPr>
          </a:lstStyle>
          <a:p>
            <a:r>
              <a:rPr lang="en-US" dirty="0" smtClean="0"/>
              <a:t>Use a table for multiple names, titles, email addresses and phone numbers</a:t>
            </a:r>
            <a:endParaRPr lang="en-US" dirty="0"/>
          </a:p>
        </p:txBody>
      </p:sp>
    </p:spTree>
    <p:extLst>
      <p:ext uri="{BB962C8B-B14F-4D97-AF65-F5344CB8AC3E}">
        <p14:creationId xmlns:p14="http://schemas.microsoft.com/office/powerpoint/2010/main" val="30765871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losing slide 4">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62800" y="4324350"/>
            <a:ext cx="1860208" cy="669675"/>
          </a:xfrm>
          <a:prstGeom prst="rect">
            <a:avLst/>
          </a:prstGeom>
        </p:spPr>
      </p:pic>
      <p:sp>
        <p:nvSpPr>
          <p:cNvPr id="7" name="Rectangle 6"/>
          <p:cNvSpPr/>
          <p:nvPr userDrawn="1"/>
        </p:nvSpPr>
        <p:spPr>
          <a:xfrm>
            <a:off x="0" y="0"/>
            <a:ext cx="9144000" cy="666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lowchart: Manual Input 7"/>
          <p:cNvSpPr/>
          <p:nvPr userDrawn="1"/>
        </p:nvSpPr>
        <p:spPr>
          <a:xfrm rot="16200000">
            <a:off x="7669012" y="-800840"/>
            <a:ext cx="647700" cy="2269724"/>
          </a:xfrm>
          <a:prstGeom prst="flowChartManualInpu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Manual Input 8"/>
          <p:cNvSpPr/>
          <p:nvPr userDrawn="1"/>
        </p:nvSpPr>
        <p:spPr>
          <a:xfrm rot="16200000">
            <a:off x="7791450" y="-703556"/>
            <a:ext cx="647700" cy="2057400"/>
          </a:xfrm>
          <a:prstGeom prst="flowChartManualInpu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lide Number Placeholder 11"/>
          <p:cNvSpPr>
            <a:spLocks noGrp="1"/>
          </p:cNvSpPr>
          <p:nvPr>
            <p:ph type="sldNum" sz="quarter" idx="4"/>
          </p:nvPr>
        </p:nvSpPr>
        <p:spPr>
          <a:xfrm>
            <a:off x="8229600" y="196453"/>
            <a:ext cx="762000" cy="273844"/>
          </a:xfrm>
          <a:prstGeom prst="rect">
            <a:avLst/>
          </a:prstGeom>
        </p:spPr>
        <p:txBody>
          <a:bodyPr vert="horz" lIns="91440" tIns="45720" rIns="91440" bIns="45720" rtlCol="0" anchor="ctr"/>
          <a:lstStyle>
            <a:lvl1pPr algn="r">
              <a:defRPr sz="1100" b="0">
                <a:solidFill>
                  <a:schemeClr val="bg1"/>
                </a:solidFill>
              </a:defRPr>
            </a:lvl1pPr>
          </a:lstStyle>
          <a:p>
            <a:fld id="{3B745311-16E5-4BEF-BFE6-36758A3427EB}" type="slidenum">
              <a:rPr lang="en-US" smtClean="0"/>
              <a:pPr/>
              <a:t>‹#›</a:t>
            </a:fld>
            <a:endParaRPr lang="en-US" dirty="0"/>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1000" y="0"/>
            <a:ext cx="1315954" cy="5143500"/>
          </a:xfrm>
          <a:prstGeom prst="rect">
            <a:avLst/>
          </a:prstGeom>
        </p:spPr>
      </p:pic>
      <p:sp>
        <p:nvSpPr>
          <p:cNvPr id="11" name="Text Placeholder 12"/>
          <p:cNvSpPr>
            <a:spLocks noGrp="1"/>
          </p:cNvSpPr>
          <p:nvPr>
            <p:ph type="body" sz="quarter" idx="11" hasCustomPrompt="1"/>
          </p:nvPr>
        </p:nvSpPr>
        <p:spPr>
          <a:xfrm>
            <a:off x="2240792" y="1581150"/>
            <a:ext cx="6400800" cy="2667000"/>
          </a:xfrm>
          <a:prstGeom prst="rect">
            <a:avLst/>
          </a:prstGeom>
        </p:spPr>
        <p:txBody>
          <a:bodyPr/>
          <a:lstStyle>
            <a:lvl1pPr marL="112712" indent="0" algn="ctr">
              <a:buNone/>
              <a:defRPr sz="2000" baseline="0">
                <a:solidFill>
                  <a:srgbClr val="003399"/>
                </a:solidFill>
              </a:defRPr>
            </a:lvl1pPr>
          </a:lstStyle>
          <a:p>
            <a:pPr lvl="0"/>
            <a:r>
              <a:rPr lang="en-US" dirty="0" smtClean="0"/>
              <a:t>Name</a:t>
            </a:r>
          </a:p>
          <a:p>
            <a:pPr lvl="0"/>
            <a:r>
              <a:rPr lang="en-US" dirty="0" smtClean="0"/>
              <a:t>Title</a:t>
            </a:r>
          </a:p>
          <a:p>
            <a:pPr lvl="0"/>
            <a:r>
              <a:rPr lang="en-US" dirty="0" smtClean="0"/>
              <a:t>Section</a:t>
            </a:r>
          </a:p>
          <a:p>
            <a:pPr lvl="0"/>
            <a:r>
              <a:rPr lang="en-US" dirty="0" smtClean="0"/>
              <a:t>Email</a:t>
            </a:r>
          </a:p>
          <a:p>
            <a:pPr lvl="0"/>
            <a:r>
              <a:rPr lang="en-US" dirty="0" smtClean="0"/>
              <a:t>Phone</a:t>
            </a:r>
          </a:p>
        </p:txBody>
      </p:sp>
      <p:sp>
        <p:nvSpPr>
          <p:cNvPr id="6" name="Text Placeholder 5"/>
          <p:cNvSpPr>
            <a:spLocks noGrp="1"/>
          </p:cNvSpPr>
          <p:nvPr>
            <p:ph type="body" sz="quarter" idx="12" hasCustomPrompt="1"/>
          </p:nvPr>
        </p:nvSpPr>
        <p:spPr>
          <a:xfrm>
            <a:off x="2286000" y="819150"/>
            <a:ext cx="6356350" cy="533400"/>
          </a:xfrm>
          <a:prstGeom prst="rect">
            <a:avLst/>
          </a:prstGeom>
        </p:spPr>
        <p:txBody>
          <a:bodyPr>
            <a:normAutofit/>
          </a:bodyPr>
          <a:lstStyle>
            <a:lvl1pPr marL="0" indent="0" algn="ctr" defTabSz="914400" rtl="0" eaLnBrk="1" latinLnBrk="0" hangingPunct="1">
              <a:buNone/>
              <a:defRPr lang="en-US" sz="2800" b="1" kern="1200" dirty="0" smtClean="0">
                <a:solidFill>
                  <a:schemeClr val="tx1"/>
                </a:solidFill>
                <a:latin typeface="+mn-lt"/>
                <a:ea typeface="+mn-ea"/>
                <a:cs typeface="+mn-cs"/>
              </a:defRPr>
            </a:lvl1pPr>
          </a:lstStyle>
          <a:p>
            <a:pPr lvl="0"/>
            <a:r>
              <a:rPr lang="en-US" dirty="0" smtClean="0"/>
              <a:t>Contact/Questions</a:t>
            </a:r>
          </a:p>
        </p:txBody>
      </p:sp>
    </p:spTree>
    <p:extLst>
      <p:ext uri="{BB962C8B-B14F-4D97-AF65-F5344CB8AC3E}">
        <p14:creationId xmlns:p14="http://schemas.microsoft.com/office/powerpoint/2010/main" val="2499968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l="41111"/>
          <a:stretch/>
        </p:blipFill>
        <p:spPr>
          <a:xfrm>
            <a:off x="5105400" y="38100"/>
            <a:ext cx="4038600" cy="5143500"/>
          </a:xfrm>
          <a:prstGeom prst="rect">
            <a:avLst/>
          </a:prstGeom>
        </p:spPr>
      </p:pic>
      <p:sp>
        <p:nvSpPr>
          <p:cNvPr id="6" name="Text Placeholder 2"/>
          <p:cNvSpPr>
            <a:spLocks noGrp="1"/>
          </p:cNvSpPr>
          <p:nvPr>
            <p:ph type="body" sz="quarter" idx="11" hasCustomPrompt="1"/>
          </p:nvPr>
        </p:nvSpPr>
        <p:spPr>
          <a:xfrm>
            <a:off x="685800" y="3638550"/>
            <a:ext cx="4629150" cy="914400"/>
          </a:xfrm>
          <a:prstGeom prst="rect">
            <a:avLst/>
          </a:prstGeom>
        </p:spPr>
        <p:txBody>
          <a:bodyPr anchor="ctr" anchorCtr="0">
            <a:normAutofit/>
          </a:bodyPr>
          <a:lstStyle>
            <a:lvl1pPr marL="0" indent="0" algn="ctr">
              <a:buNone/>
              <a:defRPr sz="2000" i="1"/>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Presenter Name/Section</a:t>
            </a:r>
          </a:p>
        </p:txBody>
      </p:sp>
      <p:sp>
        <p:nvSpPr>
          <p:cNvPr id="10" name="Title 9"/>
          <p:cNvSpPr>
            <a:spLocks noGrp="1"/>
          </p:cNvSpPr>
          <p:nvPr>
            <p:ph type="title" hasCustomPrompt="1"/>
          </p:nvPr>
        </p:nvSpPr>
        <p:spPr>
          <a:xfrm>
            <a:off x="38100" y="2015298"/>
            <a:ext cx="5753100" cy="1280355"/>
          </a:xfrm>
        </p:spPr>
        <p:txBody>
          <a:bodyPr/>
          <a:lstStyle>
            <a:lvl1pPr>
              <a:defRPr/>
            </a:lvl1pPr>
          </a:lstStyle>
          <a:p>
            <a:r>
              <a:rPr lang="en-US" dirty="0" smtClean="0"/>
              <a:t>Click to enter Title</a:t>
            </a:r>
            <a:endParaRPr lang="en-US" dirty="0"/>
          </a:p>
        </p:txBody>
      </p:sp>
      <p:cxnSp>
        <p:nvCxnSpPr>
          <p:cNvPr id="4" name="Straight Connector 3"/>
          <p:cNvCxnSpPr/>
          <p:nvPr userDrawn="1"/>
        </p:nvCxnSpPr>
        <p:spPr>
          <a:xfrm flipV="1">
            <a:off x="0" y="1966314"/>
            <a:ext cx="9144000" cy="4898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19052" y="3295653"/>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 Placeholder 16"/>
          <p:cNvSpPr>
            <a:spLocks noGrp="1"/>
          </p:cNvSpPr>
          <p:nvPr>
            <p:ph type="body" sz="quarter" idx="13" hasCustomPrompt="1"/>
          </p:nvPr>
        </p:nvSpPr>
        <p:spPr>
          <a:xfrm>
            <a:off x="6781800" y="438150"/>
            <a:ext cx="1981200" cy="381000"/>
          </a:xfrm>
        </p:spPr>
        <p:txBody>
          <a:bodyPr/>
          <a:lstStyle>
            <a:lvl1pPr marL="0" indent="0" algn="ctr">
              <a:buNone/>
              <a:defRPr sz="1800">
                <a:solidFill>
                  <a:schemeClr val="bg1"/>
                </a:solidFill>
              </a:defRPr>
            </a:lvl1pPr>
            <a:lvl2pPr marL="457200" indent="0">
              <a:buNone/>
              <a:defRPr sz="1800">
                <a:solidFill>
                  <a:schemeClr val="bg1"/>
                </a:solidFill>
              </a:defRPr>
            </a:lvl2pPr>
            <a:lvl3pPr marL="914400" indent="0">
              <a:buNone/>
              <a:defRPr sz="1800">
                <a:solidFill>
                  <a:schemeClr val="bg1"/>
                </a:solidFill>
              </a:defRPr>
            </a:lvl3pPr>
          </a:lstStyle>
          <a:p>
            <a:pPr lvl="0"/>
            <a:r>
              <a:rPr lang="en-US" dirty="0" smtClean="0"/>
              <a:t>Date</a:t>
            </a:r>
            <a:endParaRPr lang="en-US" dirty="0"/>
          </a:p>
        </p:txBody>
      </p:sp>
    </p:spTree>
    <p:extLst>
      <p:ext uri="{BB962C8B-B14F-4D97-AF65-F5344CB8AC3E}">
        <p14:creationId xmlns:p14="http://schemas.microsoft.com/office/powerpoint/2010/main" val="2202512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4">
    <p:spTree>
      <p:nvGrpSpPr>
        <p:cNvPr id="1" name=""/>
        <p:cNvGrpSpPr/>
        <p:nvPr/>
      </p:nvGrpSpPr>
      <p:grpSpPr>
        <a:xfrm>
          <a:off x="0" y="0"/>
          <a:ext cx="0" cy="0"/>
          <a:chOff x="0" y="0"/>
          <a:chExt cx="0" cy="0"/>
        </a:xfrm>
      </p:grpSpPr>
      <p:sp>
        <p:nvSpPr>
          <p:cNvPr id="5" name="Rectangle 4"/>
          <p:cNvSpPr/>
          <p:nvPr userDrawn="1"/>
        </p:nvSpPr>
        <p:spPr>
          <a:xfrm>
            <a:off x="0" y="-6473"/>
            <a:ext cx="4114800" cy="5143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Picture Placeholder 3"/>
          <p:cNvSpPr>
            <a:spLocks noGrp="1"/>
          </p:cNvSpPr>
          <p:nvPr>
            <p:ph type="pic" sz="quarter" idx="10" hasCustomPrompt="1"/>
          </p:nvPr>
        </p:nvSpPr>
        <p:spPr>
          <a:xfrm>
            <a:off x="228600" y="1235383"/>
            <a:ext cx="3657600" cy="3429000"/>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400">
                <a:solidFill>
                  <a:schemeClr val="bg1"/>
                </a:solidFill>
              </a:defRPr>
            </a:lvl1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dirty="0" smtClean="0"/>
              <a:t>Insert picture here from H:/Powerpoint_Templates/PPT Photos for Title Slide. Click on photo icon in this box to begin. </a:t>
            </a:r>
            <a:r>
              <a:rPr lang="en-US" sz="1800" b="1" dirty="0" smtClean="0">
                <a:effectLst/>
                <a:latin typeface="Calibri" panose="020F0502020204030204" pitchFamily="34" charset="0"/>
                <a:ea typeface="Calibri" panose="020F0502020204030204" pitchFamily="34" charset="0"/>
                <a:cs typeface="Times New Roman" panose="02020603050405020304" pitchFamily="18" charset="0"/>
              </a:rPr>
              <a:t>All photos must show credit: Courtesy of Allison Shelley/The Verbatim Agency for American Education: Images of Teachers and Students in Action</a:t>
            </a:r>
            <a:endParaRPr lang="en-US" sz="18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smtClean="0"/>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US" dirty="0" smtClean="0"/>
          </a:p>
          <a:p>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4946" y="116706"/>
            <a:ext cx="2564907" cy="923367"/>
          </a:xfrm>
          <a:prstGeom prst="rect">
            <a:avLst/>
          </a:prstGeom>
        </p:spPr>
      </p:pic>
      <p:sp>
        <p:nvSpPr>
          <p:cNvPr id="8" name="Text Placeholder 2"/>
          <p:cNvSpPr>
            <a:spLocks noGrp="1"/>
          </p:cNvSpPr>
          <p:nvPr>
            <p:ph type="body" sz="quarter" idx="11" hasCustomPrompt="1"/>
          </p:nvPr>
        </p:nvSpPr>
        <p:spPr>
          <a:xfrm>
            <a:off x="4276725" y="2571750"/>
            <a:ext cx="4629150" cy="914400"/>
          </a:xfrm>
          <a:prstGeom prst="rect">
            <a:avLst/>
          </a:prstGeom>
        </p:spPr>
        <p:txBody>
          <a:bodyPr anchor="ctr" anchorCtr="0">
            <a:normAutofit/>
          </a:bodyPr>
          <a:lstStyle>
            <a:lvl1pPr marL="0" indent="0" algn="ctr">
              <a:buNone/>
              <a:defRPr sz="2000" i="1"/>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Presenter Name/Section</a:t>
            </a:r>
          </a:p>
        </p:txBody>
      </p:sp>
      <p:sp>
        <p:nvSpPr>
          <p:cNvPr id="13" name="Title 9"/>
          <p:cNvSpPr>
            <a:spLocks noGrp="1"/>
          </p:cNvSpPr>
          <p:nvPr>
            <p:ph type="title" hasCustomPrompt="1"/>
          </p:nvPr>
        </p:nvSpPr>
        <p:spPr>
          <a:xfrm>
            <a:off x="4276725" y="161812"/>
            <a:ext cx="4629150" cy="1952738"/>
          </a:xfrm>
        </p:spPr>
        <p:txBody>
          <a:bodyPr/>
          <a:lstStyle>
            <a:lvl1pPr>
              <a:defRPr/>
            </a:lvl1pPr>
          </a:lstStyle>
          <a:p>
            <a:r>
              <a:rPr lang="en-US" dirty="0" smtClean="0"/>
              <a:t>Click to enter Title</a:t>
            </a:r>
            <a:endParaRPr lang="en-US" dirty="0"/>
          </a:p>
        </p:txBody>
      </p:sp>
      <p:sp>
        <p:nvSpPr>
          <p:cNvPr id="14" name="Text Placeholder 16"/>
          <p:cNvSpPr>
            <a:spLocks noGrp="1"/>
          </p:cNvSpPr>
          <p:nvPr>
            <p:ph type="body" sz="quarter" idx="13" hasCustomPrompt="1"/>
          </p:nvPr>
        </p:nvSpPr>
        <p:spPr>
          <a:xfrm>
            <a:off x="5600700" y="4324350"/>
            <a:ext cx="1981200" cy="381000"/>
          </a:xfrm>
        </p:spPr>
        <p:txBody>
          <a:bodyPr/>
          <a:lstStyle>
            <a:lvl1pPr marL="0" indent="0" algn="ctr">
              <a:buNone/>
              <a:defRPr sz="1800">
                <a:solidFill>
                  <a:schemeClr val="tx2"/>
                </a:solidFill>
              </a:defRPr>
            </a:lvl1pPr>
            <a:lvl2pPr marL="457200" indent="0">
              <a:buNone/>
              <a:defRPr sz="1800">
                <a:solidFill>
                  <a:schemeClr val="bg1"/>
                </a:solidFill>
              </a:defRPr>
            </a:lvl2pPr>
            <a:lvl3pPr marL="914400" indent="0">
              <a:buNone/>
              <a:defRPr sz="1800">
                <a:solidFill>
                  <a:schemeClr val="bg1"/>
                </a:solidFill>
              </a:defRPr>
            </a:lvl3pPr>
          </a:lstStyle>
          <a:p>
            <a:pPr lvl="0"/>
            <a:r>
              <a:rPr lang="en-US" dirty="0" smtClean="0"/>
              <a:t>Date</a:t>
            </a:r>
            <a:endParaRPr lang="en-US" dirty="0"/>
          </a:p>
        </p:txBody>
      </p:sp>
    </p:spTree>
    <p:extLst>
      <p:ext uri="{BB962C8B-B14F-4D97-AF65-F5344CB8AC3E}">
        <p14:creationId xmlns:p14="http://schemas.microsoft.com/office/powerpoint/2010/main" val="2171690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5">
    <p:spTree>
      <p:nvGrpSpPr>
        <p:cNvPr id="1" name=""/>
        <p:cNvGrpSpPr/>
        <p:nvPr/>
      </p:nvGrpSpPr>
      <p:grpSpPr>
        <a:xfrm>
          <a:off x="0" y="0"/>
          <a:ext cx="0" cy="0"/>
          <a:chOff x="0" y="0"/>
          <a:chExt cx="0" cy="0"/>
        </a:xfrm>
      </p:grpSpPr>
      <p:sp>
        <p:nvSpPr>
          <p:cNvPr id="5" name="Rectangle 4"/>
          <p:cNvSpPr/>
          <p:nvPr userDrawn="1"/>
        </p:nvSpPr>
        <p:spPr>
          <a:xfrm>
            <a:off x="0" y="-6473"/>
            <a:ext cx="4114800" cy="5143500"/>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Picture Placeholder 3"/>
          <p:cNvSpPr>
            <a:spLocks noGrp="1"/>
          </p:cNvSpPr>
          <p:nvPr>
            <p:ph type="pic" sz="quarter" idx="10" hasCustomPrompt="1"/>
          </p:nvPr>
        </p:nvSpPr>
        <p:spPr>
          <a:xfrm>
            <a:off x="228600" y="1235383"/>
            <a:ext cx="3657600" cy="3429000"/>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Tx/>
              <a:buNone/>
              <a:tabLst/>
              <a:defRPr lang="en-US" sz="1400" kern="1200">
                <a:solidFill>
                  <a:schemeClr val="bg1"/>
                </a:solidFill>
                <a:latin typeface="+mn-lt"/>
                <a:ea typeface="+mn-ea"/>
                <a:cs typeface="+mn-cs"/>
              </a:defRPr>
            </a:lvl1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dirty="0" smtClean="0"/>
              <a:t>Insert picture here from H:/Powerpoint_Templates/PPT Photos for Title Slide. Click on photo icon in this box to begin. </a:t>
            </a:r>
            <a:r>
              <a:rPr lang="en-US" sz="1400" b="1" dirty="0" smtClean="0">
                <a:effectLst/>
                <a:latin typeface="Calibri" panose="020F0502020204030204" pitchFamily="34" charset="0"/>
                <a:ea typeface="Calibri" panose="020F0502020204030204" pitchFamily="34" charset="0"/>
                <a:cs typeface="Times New Roman" panose="02020603050405020304" pitchFamily="18" charset="0"/>
              </a:rPr>
              <a:t>All photos must show credit: Courtesy of Allison Shelley/The Verbatim Agency for American Education: Images of Teachers and Students in Action</a:t>
            </a: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4946" y="116706"/>
            <a:ext cx="2564907" cy="923367"/>
          </a:xfrm>
          <a:prstGeom prst="rect">
            <a:avLst/>
          </a:prstGeom>
        </p:spPr>
      </p:pic>
      <p:sp>
        <p:nvSpPr>
          <p:cNvPr id="8" name="Text Placeholder 2"/>
          <p:cNvSpPr>
            <a:spLocks noGrp="1"/>
          </p:cNvSpPr>
          <p:nvPr>
            <p:ph type="body" sz="quarter" idx="11" hasCustomPrompt="1"/>
          </p:nvPr>
        </p:nvSpPr>
        <p:spPr>
          <a:xfrm>
            <a:off x="4276724" y="2554391"/>
            <a:ext cx="4629150" cy="914400"/>
          </a:xfrm>
          <a:prstGeom prst="rect">
            <a:avLst/>
          </a:prstGeom>
        </p:spPr>
        <p:txBody>
          <a:bodyPr anchor="ctr" anchorCtr="0">
            <a:normAutofit/>
          </a:bodyPr>
          <a:lstStyle>
            <a:lvl1pPr marL="0" indent="0" algn="ctr">
              <a:buNone/>
              <a:defRPr sz="2000" i="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Presenter Name/Section</a:t>
            </a:r>
          </a:p>
        </p:txBody>
      </p:sp>
      <p:sp>
        <p:nvSpPr>
          <p:cNvPr id="13" name="Title 9"/>
          <p:cNvSpPr>
            <a:spLocks noGrp="1"/>
          </p:cNvSpPr>
          <p:nvPr>
            <p:ph type="title" hasCustomPrompt="1"/>
          </p:nvPr>
        </p:nvSpPr>
        <p:spPr>
          <a:xfrm>
            <a:off x="4276724" y="169477"/>
            <a:ext cx="4629151" cy="1868873"/>
          </a:xfrm>
        </p:spPr>
        <p:txBody>
          <a:bodyPr/>
          <a:lstStyle>
            <a:lvl1pPr>
              <a:defRPr>
                <a:solidFill>
                  <a:schemeClr val="tx2"/>
                </a:solidFill>
              </a:defRPr>
            </a:lvl1pPr>
          </a:lstStyle>
          <a:p>
            <a:r>
              <a:rPr lang="en-US" dirty="0" smtClean="0"/>
              <a:t>Click to enter Title</a:t>
            </a:r>
            <a:endParaRPr lang="en-US" dirty="0"/>
          </a:p>
        </p:txBody>
      </p:sp>
      <p:sp>
        <p:nvSpPr>
          <p:cNvPr id="14" name="Text Placeholder 16"/>
          <p:cNvSpPr>
            <a:spLocks noGrp="1"/>
          </p:cNvSpPr>
          <p:nvPr>
            <p:ph type="body" sz="quarter" idx="13" hasCustomPrompt="1"/>
          </p:nvPr>
        </p:nvSpPr>
        <p:spPr>
          <a:xfrm>
            <a:off x="5600699" y="4473883"/>
            <a:ext cx="1981200" cy="381000"/>
          </a:xfrm>
        </p:spPr>
        <p:txBody>
          <a:bodyPr/>
          <a:lstStyle>
            <a:lvl1pPr marL="0" indent="0" algn="ctr">
              <a:buNone/>
              <a:defRPr sz="1800">
                <a:solidFill>
                  <a:schemeClr val="tx1"/>
                </a:solidFill>
              </a:defRPr>
            </a:lvl1pPr>
            <a:lvl2pPr marL="457200" indent="0">
              <a:buNone/>
              <a:defRPr sz="1800">
                <a:solidFill>
                  <a:schemeClr val="bg1"/>
                </a:solidFill>
              </a:defRPr>
            </a:lvl2pPr>
            <a:lvl3pPr marL="914400" indent="0">
              <a:buNone/>
              <a:defRPr sz="1800">
                <a:solidFill>
                  <a:schemeClr val="bg1"/>
                </a:solidFill>
              </a:defRPr>
            </a:lvl3pPr>
          </a:lstStyle>
          <a:p>
            <a:pPr lvl="0"/>
            <a:r>
              <a:rPr lang="en-US" dirty="0" smtClean="0"/>
              <a:t>Date</a:t>
            </a:r>
            <a:endParaRPr lang="en-US" dirty="0"/>
          </a:p>
        </p:txBody>
      </p:sp>
    </p:spTree>
    <p:extLst>
      <p:ext uri="{BB962C8B-B14F-4D97-AF65-F5344CB8AC3E}">
        <p14:creationId xmlns:p14="http://schemas.microsoft.com/office/powerpoint/2010/main" val="1155143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sp>
        <p:nvSpPr>
          <p:cNvPr id="2" name="Rectangle 1"/>
          <p:cNvSpPr/>
          <p:nvPr userDrawn="1"/>
        </p:nvSpPr>
        <p:spPr>
          <a:xfrm>
            <a:off x="0" y="-8877"/>
            <a:ext cx="9144000" cy="666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lowchart: Manual Input 6"/>
          <p:cNvSpPr/>
          <p:nvPr userDrawn="1"/>
        </p:nvSpPr>
        <p:spPr>
          <a:xfrm rot="16200000">
            <a:off x="7669012" y="-800840"/>
            <a:ext cx="647700" cy="2269724"/>
          </a:xfrm>
          <a:prstGeom prst="flowChartManualInpu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Manual Input 8"/>
          <p:cNvSpPr/>
          <p:nvPr userDrawn="1"/>
        </p:nvSpPr>
        <p:spPr>
          <a:xfrm rot="16200000">
            <a:off x="7791450" y="-706144"/>
            <a:ext cx="647700" cy="2057400"/>
          </a:xfrm>
          <a:prstGeom prst="flowChartManualInpu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0800000" flipH="1" flipV="1">
            <a:off x="7467600" y="13874"/>
            <a:ext cx="1660124" cy="609600"/>
          </a:xfrm>
          <a:prstGeom prst="rect">
            <a:avLst/>
          </a:prstGeom>
        </p:spPr>
      </p:pic>
      <p:sp>
        <p:nvSpPr>
          <p:cNvPr id="11" name="Slide Number Placeholder 11"/>
          <p:cNvSpPr>
            <a:spLocks noGrp="1"/>
          </p:cNvSpPr>
          <p:nvPr>
            <p:ph type="sldNum" sz="quarter" idx="4"/>
          </p:nvPr>
        </p:nvSpPr>
        <p:spPr>
          <a:xfrm>
            <a:off x="8296922" y="4781550"/>
            <a:ext cx="762000" cy="273844"/>
          </a:xfrm>
          <a:prstGeom prst="rect">
            <a:avLst/>
          </a:prstGeom>
        </p:spPr>
        <p:txBody>
          <a:bodyPr vert="horz" lIns="91440" tIns="45720" rIns="91440" bIns="45720" rtlCol="0" anchor="ctr"/>
          <a:lstStyle>
            <a:lvl1pPr algn="r">
              <a:defRPr sz="1200" b="0">
                <a:solidFill>
                  <a:schemeClr val="tx2"/>
                </a:solidFill>
              </a:defRPr>
            </a:lvl1pPr>
          </a:lstStyle>
          <a:p>
            <a:fld id="{3B745311-16E5-4BEF-BFE6-36758A3427EB}" type="slidenum">
              <a:rPr lang="en-US" smtClean="0"/>
              <a:pPr/>
              <a:t>‹#›</a:t>
            </a:fld>
            <a:endParaRPr lang="en-US" dirty="0"/>
          </a:p>
        </p:txBody>
      </p:sp>
      <p:sp>
        <p:nvSpPr>
          <p:cNvPr id="13" name="Text Placeholder 12"/>
          <p:cNvSpPr>
            <a:spLocks noGrp="1"/>
          </p:cNvSpPr>
          <p:nvPr>
            <p:ph type="body" sz="quarter" idx="10" hasCustomPrompt="1"/>
          </p:nvPr>
        </p:nvSpPr>
        <p:spPr>
          <a:xfrm>
            <a:off x="304800" y="36806"/>
            <a:ext cx="6400800" cy="592491"/>
          </a:xfrm>
          <a:prstGeom prst="rect">
            <a:avLst/>
          </a:prstGeom>
        </p:spPr>
        <p:txBody>
          <a:bodyPr/>
          <a:lstStyle>
            <a:lvl1pPr marL="112712" indent="0" algn="ctr">
              <a:buNone/>
              <a:defRPr baseline="0">
                <a:solidFill>
                  <a:schemeClr val="bg1"/>
                </a:solidFill>
              </a:defRPr>
            </a:lvl1pPr>
          </a:lstStyle>
          <a:p>
            <a:pPr lvl="0"/>
            <a:r>
              <a:rPr lang="en-US" dirty="0" smtClean="0"/>
              <a:t>Slide Title</a:t>
            </a:r>
          </a:p>
        </p:txBody>
      </p:sp>
      <p:sp>
        <p:nvSpPr>
          <p:cNvPr id="14" name="Content Placeholder 13"/>
          <p:cNvSpPr>
            <a:spLocks noGrp="1"/>
          </p:cNvSpPr>
          <p:nvPr>
            <p:ph sz="quarter" idx="11" hasCustomPrompt="1"/>
          </p:nvPr>
        </p:nvSpPr>
        <p:spPr>
          <a:xfrm>
            <a:off x="152400" y="819150"/>
            <a:ext cx="8839200" cy="3886200"/>
          </a:xfrm>
          <a:prstGeom prst="rect">
            <a:avLst/>
          </a:prstGeom>
        </p:spPr>
        <p:txBody>
          <a:bodyPr/>
          <a:lstStyle>
            <a:lvl1pPr>
              <a:defRPr/>
            </a:lvl1pPr>
            <a:lvl3pPr>
              <a:defRPr sz="3200"/>
            </a:lvl3pPr>
            <a:lvl4pPr>
              <a:defRPr sz="3200"/>
            </a:lvl4pPr>
            <a:lvl5pPr>
              <a:defRPr sz="3200"/>
            </a:lvl5pPr>
          </a:lstStyle>
          <a:p>
            <a:pPr lvl="0"/>
            <a:r>
              <a:rPr lang="en-US" dirty="0" smtClean="0"/>
              <a:t>Insert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7034498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sp>
        <p:nvSpPr>
          <p:cNvPr id="2" name="Rectangle 1"/>
          <p:cNvSpPr/>
          <p:nvPr userDrawn="1"/>
        </p:nvSpPr>
        <p:spPr>
          <a:xfrm>
            <a:off x="0" y="0"/>
            <a:ext cx="9144000" cy="666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lowchart: Manual Input 6"/>
          <p:cNvSpPr/>
          <p:nvPr userDrawn="1"/>
        </p:nvSpPr>
        <p:spPr>
          <a:xfrm rot="16200000">
            <a:off x="7669012" y="-800840"/>
            <a:ext cx="647700" cy="2269724"/>
          </a:xfrm>
          <a:prstGeom prst="flowChartManualInpu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Manual Input 8"/>
          <p:cNvSpPr/>
          <p:nvPr userDrawn="1"/>
        </p:nvSpPr>
        <p:spPr>
          <a:xfrm rot="16200000">
            <a:off x="7791450" y="-706144"/>
            <a:ext cx="647700" cy="2057400"/>
          </a:xfrm>
          <a:prstGeom prst="flowChartManualInpu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0800000" flipH="1" flipV="1">
            <a:off x="7467600" y="13874"/>
            <a:ext cx="1660124" cy="609600"/>
          </a:xfrm>
          <a:prstGeom prst="rect">
            <a:avLst/>
          </a:prstGeom>
        </p:spPr>
      </p:pic>
      <p:sp>
        <p:nvSpPr>
          <p:cNvPr id="11" name="Slide Number Placeholder 11"/>
          <p:cNvSpPr>
            <a:spLocks noGrp="1"/>
          </p:cNvSpPr>
          <p:nvPr>
            <p:ph type="sldNum" sz="quarter" idx="4"/>
          </p:nvPr>
        </p:nvSpPr>
        <p:spPr>
          <a:xfrm>
            <a:off x="8296922" y="4781550"/>
            <a:ext cx="762000" cy="273844"/>
          </a:xfrm>
          <a:prstGeom prst="rect">
            <a:avLst/>
          </a:prstGeom>
        </p:spPr>
        <p:txBody>
          <a:bodyPr vert="horz" lIns="91440" tIns="45720" rIns="91440" bIns="45720" rtlCol="0" anchor="ctr"/>
          <a:lstStyle>
            <a:lvl1pPr algn="r">
              <a:defRPr sz="1200" b="0">
                <a:solidFill>
                  <a:schemeClr val="tx2"/>
                </a:solidFill>
              </a:defRPr>
            </a:lvl1pPr>
          </a:lstStyle>
          <a:p>
            <a:fld id="{3B745311-16E5-4BEF-BFE6-36758A3427EB}" type="slidenum">
              <a:rPr lang="en-US" smtClean="0"/>
              <a:pPr/>
              <a:t>‹#›</a:t>
            </a:fld>
            <a:endParaRPr lang="en-US" dirty="0"/>
          </a:p>
        </p:txBody>
      </p:sp>
      <p:sp>
        <p:nvSpPr>
          <p:cNvPr id="13" name="Text Placeholder 12"/>
          <p:cNvSpPr>
            <a:spLocks noGrp="1"/>
          </p:cNvSpPr>
          <p:nvPr>
            <p:ph type="body" sz="quarter" idx="10" hasCustomPrompt="1"/>
          </p:nvPr>
        </p:nvSpPr>
        <p:spPr>
          <a:xfrm>
            <a:off x="304800" y="36806"/>
            <a:ext cx="6400800" cy="592491"/>
          </a:xfrm>
          <a:prstGeom prst="rect">
            <a:avLst/>
          </a:prstGeom>
        </p:spPr>
        <p:txBody>
          <a:bodyPr/>
          <a:lstStyle>
            <a:lvl1pPr marL="112712" indent="0" algn="ctr">
              <a:buNone/>
              <a:defRPr baseline="0">
                <a:solidFill>
                  <a:schemeClr val="bg1"/>
                </a:solidFill>
              </a:defRPr>
            </a:lvl1pPr>
          </a:lstStyle>
          <a:p>
            <a:pPr lvl="0"/>
            <a:r>
              <a:rPr lang="en-US" dirty="0" smtClean="0"/>
              <a:t>Slide Title</a:t>
            </a:r>
          </a:p>
        </p:txBody>
      </p:sp>
      <p:sp>
        <p:nvSpPr>
          <p:cNvPr id="12" name="Text Placeholder 11"/>
          <p:cNvSpPr>
            <a:spLocks noGrp="1"/>
          </p:cNvSpPr>
          <p:nvPr>
            <p:ph type="body" sz="quarter" idx="12" hasCustomPrompt="1"/>
          </p:nvPr>
        </p:nvSpPr>
        <p:spPr>
          <a:xfrm>
            <a:off x="3962400" y="971550"/>
            <a:ext cx="4876800" cy="3804636"/>
          </a:xfrm>
          <a:prstGeom prst="rect">
            <a:avLst/>
          </a:prstGeom>
        </p:spPr>
        <p:txBody>
          <a:bodyPr/>
          <a:lstStyle>
            <a:lvl1pPr>
              <a:defRPr baseline="0"/>
            </a:lvl1pPr>
          </a:lstStyle>
          <a:p>
            <a:pPr lvl="0"/>
            <a:r>
              <a:rPr lang="en-US" dirty="0" smtClean="0"/>
              <a:t>Insert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Picture Placeholder 3"/>
          <p:cNvSpPr>
            <a:spLocks noGrp="1"/>
          </p:cNvSpPr>
          <p:nvPr>
            <p:ph type="pic" sz="quarter" idx="13" hasCustomPrompt="1"/>
          </p:nvPr>
        </p:nvSpPr>
        <p:spPr>
          <a:xfrm>
            <a:off x="116150" y="971550"/>
            <a:ext cx="3657600" cy="3429000"/>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a:solidFill>
                  <a:schemeClr val="tx1"/>
                </a:solidFill>
              </a:defRPr>
            </a:lvl1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dirty="0" smtClean="0"/>
              <a:t>Insert picture here from H:/Powerpoint_Templates/PPT Photos for Title Slide. Click on photo icon in this box to begin.</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US" dirty="0" smtClean="0"/>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1800" b="1" dirty="0" smtClean="0">
                <a:effectLst/>
                <a:latin typeface="Calibri" panose="020F0502020204030204" pitchFamily="34" charset="0"/>
                <a:ea typeface="Calibri" panose="020F0502020204030204" pitchFamily="34" charset="0"/>
                <a:cs typeface="Times New Roman" panose="02020603050405020304" pitchFamily="18" charset="0"/>
              </a:rPr>
              <a:t>All photos must show credit: Courtesy of Allison Shelley/The Verbatim Agency for American Education: Images of Teachers and Students in Action</a:t>
            </a:r>
            <a:endParaRPr lang="en-US" sz="18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smtClean="0"/>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US" dirty="0" smtClean="0"/>
          </a:p>
          <a:p>
            <a:endParaRPr lang="en-US" dirty="0"/>
          </a:p>
        </p:txBody>
      </p:sp>
      <p:sp>
        <p:nvSpPr>
          <p:cNvPr id="5" name="Text Placeholder 4"/>
          <p:cNvSpPr>
            <a:spLocks noGrp="1"/>
          </p:cNvSpPr>
          <p:nvPr>
            <p:ph type="body" sz="quarter" idx="14" hasCustomPrompt="1"/>
          </p:nvPr>
        </p:nvSpPr>
        <p:spPr>
          <a:xfrm>
            <a:off x="115888" y="4552950"/>
            <a:ext cx="3617912" cy="457200"/>
          </a:xfrm>
          <a:prstGeom prst="rect">
            <a:avLst/>
          </a:prstGeom>
        </p:spPr>
        <p:txBody>
          <a:bodyPr/>
          <a:lstStyle>
            <a:lvl1pPr marL="112712" indent="0">
              <a:buNone/>
              <a:defRPr sz="1400" baseline="0"/>
            </a:lvl1pPr>
          </a:lstStyle>
          <a:p>
            <a:pPr lvl="0"/>
            <a:r>
              <a:rPr lang="en-US" sz="1400" dirty="0" smtClean="0"/>
              <a:t>Use this box for source/credit information</a:t>
            </a:r>
            <a:endParaRPr lang="en-US" dirty="0"/>
          </a:p>
        </p:txBody>
      </p:sp>
    </p:spTree>
    <p:extLst>
      <p:ext uri="{BB962C8B-B14F-4D97-AF65-F5344CB8AC3E}">
        <p14:creationId xmlns:p14="http://schemas.microsoft.com/office/powerpoint/2010/main" val="394884479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3">
    <p:spTree>
      <p:nvGrpSpPr>
        <p:cNvPr id="1" name=""/>
        <p:cNvGrpSpPr/>
        <p:nvPr/>
      </p:nvGrpSpPr>
      <p:grpSpPr>
        <a:xfrm>
          <a:off x="0" y="0"/>
          <a:ext cx="0" cy="0"/>
          <a:chOff x="0" y="0"/>
          <a:chExt cx="0" cy="0"/>
        </a:xfrm>
      </p:grpSpPr>
      <p:sp>
        <p:nvSpPr>
          <p:cNvPr id="4" name="Rectangle 3"/>
          <p:cNvSpPr/>
          <p:nvPr userDrawn="1"/>
        </p:nvSpPr>
        <p:spPr>
          <a:xfrm>
            <a:off x="0" y="-10258"/>
            <a:ext cx="9144000" cy="666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lowchart: Manual Input 4"/>
          <p:cNvSpPr/>
          <p:nvPr userDrawn="1"/>
        </p:nvSpPr>
        <p:spPr>
          <a:xfrm rot="16200000">
            <a:off x="7669012" y="-800840"/>
            <a:ext cx="647700" cy="2269724"/>
          </a:xfrm>
          <a:prstGeom prst="flowChartManualInpu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lowchart: Manual Input 5"/>
          <p:cNvSpPr/>
          <p:nvPr userDrawn="1"/>
        </p:nvSpPr>
        <p:spPr>
          <a:xfrm rot="16200000">
            <a:off x="7791450" y="-706144"/>
            <a:ext cx="647700" cy="2057400"/>
          </a:xfrm>
          <a:prstGeom prst="flowChartManualInpu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11"/>
          <p:cNvSpPr>
            <a:spLocks noGrp="1"/>
          </p:cNvSpPr>
          <p:nvPr>
            <p:ph type="sldNum" sz="quarter" idx="4"/>
          </p:nvPr>
        </p:nvSpPr>
        <p:spPr>
          <a:xfrm>
            <a:off x="8229600" y="209550"/>
            <a:ext cx="762000" cy="273844"/>
          </a:xfrm>
          <a:prstGeom prst="rect">
            <a:avLst/>
          </a:prstGeom>
        </p:spPr>
        <p:txBody>
          <a:bodyPr vert="horz" lIns="91440" tIns="45720" rIns="91440" bIns="45720" rtlCol="0" anchor="ctr"/>
          <a:lstStyle>
            <a:lvl1pPr algn="r">
              <a:defRPr sz="1100" b="0">
                <a:solidFill>
                  <a:schemeClr val="bg1"/>
                </a:solidFill>
              </a:defRPr>
            </a:lvl1pPr>
          </a:lstStyle>
          <a:p>
            <a:fld id="{3B745311-16E5-4BEF-BFE6-36758A3427EB}" type="slidenum">
              <a:rPr lang="en-US" smtClean="0"/>
              <a:pPr/>
              <a:t>‹#›</a:t>
            </a:fld>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 y="4583430"/>
            <a:ext cx="1397000" cy="502920"/>
          </a:xfrm>
          <a:prstGeom prst="rect">
            <a:avLst/>
          </a:prstGeom>
        </p:spPr>
      </p:pic>
      <p:sp>
        <p:nvSpPr>
          <p:cNvPr id="11" name="Content Placeholder 13"/>
          <p:cNvSpPr>
            <a:spLocks noGrp="1"/>
          </p:cNvSpPr>
          <p:nvPr>
            <p:ph sz="quarter" idx="12" hasCustomPrompt="1"/>
          </p:nvPr>
        </p:nvSpPr>
        <p:spPr>
          <a:xfrm>
            <a:off x="304800" y="708748"/>
            <a:ext cx="8839200" cy="3764280"/>
          </a:xfrm>
          <a:prstGeom prst="rect">
            <a:avLst/>
          </a:prstGeom>
        </p:spPr>
        <p:txBody>
          <a:bodyPr/>
          <a:lstStyle>
            <a:lvl1pPr>
              <a:defRPr/>
            </a:lvl1pPr>
            <a:lvl3pPr>
              <a:defRPr sz="3200"/>
            </a:lvl3pPr>
            <a:lvl4pPr>
              <a:defRPr sz="3200"/>
            </a:lvl4pPr>
            <a:lvl5pPr>
              <a:defRPr sz="3200"/>
            </a:lvl5pPr>
          </a:lstStyle>
          <a:p>
            <a:pPr lvl="0"/>
            <a:r>
              <a:rPr lang="en-US" dirty="0" smtClean="0"/>
              <a:t>Insert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12"/>
          <p:cNvSpPr>
            <a:spLocks noGrp="1"/>
          </p:cNvSpPr>
          <p:nvPr>
            <p:ph type="body" sz="quarter" idx="10" hasCustomPrompt="1"/>
          </p:nvPr>
        </p:nvSpPr>
        <p:spPr>
          <a:xfrm>
            <a:off x="304800" y="36806"/>
            <a:ext cx="6400800" cy="592491"/>
          </a:xfrm>
          <a:prstGeom prst="rect">
            <a:avLst/>
          </a:prstGeom>
        </p:spPr>
        <p:txBody>
          <a:bodyPr/>
          <a:lstStyle>
            <a:lvl1pPr marL="112712" indent="0" algn="ctr">
              <a:buNone/>
              <a:defRPr baseline="0">
                <a:solidFill>
                  <a:schemeClr val="bg1"/>
                </a:solidFill>
              </a:defRPr>
            </a:lvl1pPr>
          </a:lstStyle>
          <a:p>
            <a:pPr lvl="0"/>
            <a:r>
              <a:rPr lang="en-US" dirty="0" smtClean="0"/>
              <a:t>Slide Title</a:t>
            </a:r>
          </a:p>
        </p:txBody>
      </p:sp>
      <p:sp>
        <p:nvSpPr>
          <p:cNvPr id="9" name="Text Placeholder 4"/>
          <p:cNvSpPr>
            <a:spLocks noGrp="1"/>
          </p:cNvSpPr>
          <p:nvPr>
            <p:ph type="body" sz="quarter" idx="14" hasCustomPrompt="1"/>
          </p:nvPr>
        </p:nvSpPr>
        <p:spPr>
          <a:xfrm>
            <a:off x="1600200" y="4606290"/>
            <a:ext cx="7391400" cy="457200"/>
          </a:xfrm>
          <a:prstGeom prst="rect">
            <a:avLst/>
          </a:prstGeom>
        </p:spPr>
        <p:txBody>
          <a:bodyPr/>
          <a:lstStyle>
            <a:lvl1pPr marL="112712" indent="0">
              <a:buNone/>
              <a:defRPr sz="1400" baseline="0"/>
            </a:lvl1pPr>
          </a:lstStyle>
          <a:p>
            <a:pPr lvl="0"/>
            <a:r>
              <a:rPr lang="en-US" sz="1400" dirty="0" smtClean="0"/>
              <a:t>Use this box for source/credit information</a:t>
            </a:r>
            <a:endParaRPr lang="en-US" dirty="0"/>
          </a:p>
        </p:txBody>
      </p:sp>
    </p:spTree>
    <p:extLst>
      <p:ext uri="{BB962C8B-B14F-4D97-AF65-F5344CB8AC3E}">
        <p14:creationId xmlns:p14="http://schemas.microsoft.com/office/powerpoint/2010/main" val="15583648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4">
    <p:spTree>
      <p:nvGrpSpPr>
        <p:cNvPr id="1" name=""/>
        <p:cNvGrpSpPr/>
        <p:nvPr/>
      </p:nvGrpSpPr>
      <p:grpSpPr>
        <a:xfrm>
          <a:off x="0" y="0"/>
          <a:ext cx="0" cy="0"/>
          <a:chOff x="0" y="0"/>
          <a:chExt cx="0" cy="0"/>
        </a:xfrm>
      </p:grpSpPr>
      <p:sp>
        <p:nvSpPr>
          <p:cNvPr id="2" name="Rectangle 1"/>
          <p:cNvSpPr/>
          <p:nvPr userDrawn="1"/>
        </p:nvSpPr>
        <p:spPr>
          <a:xfrm>
            <a:off x="0" y="0"/>
            <a:ext cx="9144000" cy="666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lowchart: Manual Input 6"/>
          <p:cNvSpPr/>
          <p:nvPr userDrawn="1"/>
        </p:nvSpPr>
        <p:spPr>
          <a:xfrm rot="16200000">
            <a:off x="7669012" y="-800840"/>
            <a:ext cx="647700" cy="2269724"/>
          </a:xfrm>
          <a:prstGeom prst="flowChartManualInpu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Manual Input 8"/>
          <p:cNvSpPr/>
          <p:nvPr userDrawn="1"/>
        </p:nvSpPr>
        <p:spPr>
          <a:xfrm rot="16200000">
            <a:off x="7791450" y="-703556"/>
            <a:ext cx="647700" cy="2057400"/>
          </a:xfrm>
          <a:prstGeom prst="flowChartManualInpu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11"/>
          <p:cNvSpPr>
            <a:spLocks noGrp="1"/>
          </p:cNvSpPr>
          <p:nvPr>
            <p:ph type="sldNum" sz="quarter" idx="4"/>
          </p:nvPr>
        </p:nvSpPr>
        <p:spPr>
          <a:xfrm>
            <a:off x="8534400" y="196453"/>
            <a:ext cx="457200" cy="273844"/>
          </a:xfrm>
          <a:prstGeom prst="rect">
            <a:avLst/>
          </a:prstGeom>
        </p:spPr>
        <p:txBody>
          <a:bodyPr vert="horz" lIns="91440" tIns="45720" rIns="91440" bIns="45720" rtlCol="0" anchor="ctr"/>
          <a:lstStyle>
            <a:lvl1pPr algn="r">
              <a:defRPr sz="1100" b="0">
                <a:solidFill>
                  <a:schemeClr val="bg1"/>
                </a:solidFill>
              </a:defRPr>
            </a:lvl1pPr>
          </a:lstStyle>
          <a:p>
            <a:fld id="{3B745311-16E5-4BEF-BFE6-36758A3427EB}" type="slidenum">
              <a:rPr lang="en-US" smtClean="0"/>
              <a:pPr/>
              <a:t>‹#›</a:t>
            </a:fld>
            <a:endParaRPr lang="en-US" dirty="0"/>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r="89795" b="19643"/>
          <a:stretch/>
        </p:blipFill>
        <p:spPr>
          <a:xfrm>
            <a:off x="8153400" y="18730"/>
            <a:ext cx="228600" cy="648020"/>
          </a:xfrm>
          <a:prstGeom prst="rect">
            <a:avLst/>
          </a:prstGeom>
        </p:spPr>
      </p:pic>
      <p:sp>
        <p:nvSpPr>
          <p:cNvPr id="12" name="Content Placeholder 13"/>
          <p:cNvSpPr>
            <a:spLocks noGrp="1"/>
          </p:cNvSpPr>
          <p:nvPr>
            <p:ph sz="quarter" idx="11" hasCustomPrompt="1"/>
          </p:nvPr>
        </p:nvSpPr>
        <p:spPr>
          <a:xfrm>
            <a:off x="152400" y="819150"/>
            <a:ext cx="8839200" cy="3886200"/>
          </a:xfrm>
          <a:prstGeom prst="rect">
            <a:avLst/>
          </a:prstGeom>
        </p:spPr>
        <p:txBody>
          <a:bodyPr/>
          <a:lstStyle>
            <a:lvl1pPr>
              <a:defRPr/>
            </a:lvl1pPr>
            <a:lvl3pPr>
              <a:defRPr sz="3200"/>
            </a:lvl3pPr>
            <a:lvl4pPr>
              <a:defRPr sz="3200"/>
            </a:lvl4pPr>
            <a:lvl5pPr>
              <a:defRPr sz="3200"/>
            </a:lvl5pPr>
          </a:lstStyle>
          <a:p>
            <a:pPr lvl="0"/>
            <a:r>
              <a:rPr lang="en-US" dirty="0" smtClean="0"/>
              <a:t>Insert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12"/>
          <p:cNvSpPr>
            <a:spLocks noGrp="1"/>
          </p:cNvSpPr>
          <p:nvPr>
            <p:ph type="body" sz="quarter" idx="10" hasCustomPrompt="1"/>
          </p:nvPr>
        </p:nvSpPr>
        <p:spPr>
          <a:xfrm>
            <a:off x="304800" y="36806"/>
            <a:ext cx="6400800" cy="592491"/>
          </a:xfrm>
          <a:prstGeom prst="rect">
            <a:avLst/>
          </a:prstGeom>
        </p:spPr>
        <p:txBody>
          <a:bodyPr/>
          <a:lstStyle>
            <a:lvl1pPr marL="112712" indent="0" algn="ctr">
              <a:buNone/>
              <a:defRPr baseline="0">
                <a:solidFill>
                  <a:schemeClr val="bg1"/>
                </a:solidFill>
              </a:defRPr>
            </a:lvl1pPr>
          </a:lstStyle>
          <a:p>
            <a:pPr lvl="0"/>
            <a:r>
              <a:rPr lang="en-US" dirty="0" smtClean="0"/>
              <a:t>Slide Title</a:t>
            </a:r>
          </a:p>
        </p:txBody>
      </p:sp>
      <p:sp>
        <p:nvSpPr>
          <p:cNvPr id="10" name="Text Placeholder 4"/>
          <p:cNvSpPr>
            <a:spLocks noGrp="1"/>
          </p:cNvSpPr>
          <p:nvPr>
            <p:ph type="body" sz="quarter" idx="14" hasCustomPrompt="1"/>
          </p:nvPr>
        </p:nvSpPr>
        <p:spPr>
          <a:xfrm>
            <a:off x="140676" y="4781550"/>
            <a:ext cx="8850923" cy="285750"/>
          </a:xfrm>
          <a:prstGeom prst="rect">
            <a:avLst/>
          </a:prstGeom>
        </p:spPr>
        <p:txBody>
          <a:bodyPr/>
          <a:lstStyle>
            <a:lvl1pPr marL="112712" indent="0">
              <a:buNone/>
              <a:defRPr sz="1400" baseline="0"/>
            </a:lvl1pPr>
          </a:lstStyle>
          <a:p>
            <a:pPr lvl="0"/>
            <a:r>
              <a:rPr lang="en-US" sz="1400" dirty="0" smtClean="0"/>
              <a:t>Use this box for source/credit information</a:t>
            </a:r>
            <a:endParaRPr lang="en-US" dirty="0"/>
          </a:p>
        </p:txBody>
      </p:sp>
    </p:spTree>
    <p:extLst>
      <p:ext uri="{BB962C8B-B14F-4D97-AF65-F5344CB8AC3E}">
        <p14:creationId xmlns:p14="http://schemas.microsoft.com/office/powerpoint/2010/main" val="907231592"/>
      </p:ext>
    </p:extLst>
  </p:cSld>
  <p:clrMapOvr>
    <a:masterClrMapping/>
  </p:clrMapOvr>
  <p:timing>
    <p:tnLst>
      <p:par>
        <p:cTn id="1" dur="indefinite" restart="never" nodeType="tmRoot"/>
      </p:par>
    </p:tnLst>
  </p:timing>
  <p:hf hdr="0" ft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theme" Target="../theme/theme3.xml"/><Relationship Id="rId4"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theme" Target="../theme/theme4.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4" name="Date Placeholder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Date</a:t>
            </a:r>
            <a:endParaRPr lang="en-US" dirty="0"/>
          </a:p>
        </p:txBody>
      </p:sp>
      <p:sp>
        <p:nvSpPr>
          <p:cNvPr id="5" name="Text Placeholder 4"/>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3736092498"/>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76" r:id="rId5"/>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98DC383C-A010-4AAA-AC7E-34CFED5001F3}" type="datetimeFigureOut">
              <a:rPr lang="en-US" smtClean="0"/>
              <a:t>12/21/2022</a:t>
            </a:fld>
            <a:endParaRPr lang="en-US" dirty="0"/>
          </a:p>
        </p:txBody>
      </p:sp>
      <p:sp>
        <p:nvSpPr>
          <p:cNvPr id="5" name="Footer Placeholder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CDE0CF09-D7F5-4FCC-A97C-ADA0C7C334B8}" type="slidenum">
              <a:rPr lang="en-US" smtClean="0"/>
              <a:t>‹#›</a:t>
            </a:fld>
            <a:endParaRPr lang="en-US" dirty="0"/>
          </a:p>
        </p:txBody>
      </p:sp>
    </p:spTree>
    <p:extLst>
      <p:ext uri="{BB962C8B-B14F-4D97-AF65-F5344CB8AC3E}">
        <p14:creationId xmlns:p14="http://schemas.microsoft.com/office/powerpoint/2010/main" val="2089011176"/>
      </p:ext>
    </p:extLst>
  </p:cSld>
  <p:clrMap bg1="lt1" tx1="dk1" bg2="lt2" tx2="dk2" accent1="accent1" accent2="accent2" accent3="accent3" accent4="accent4" accent5="accent5" accent6="accent6" hlink="hlink" folHlink="folHlink"/>
  <p:sldLayoutIdLst>
    <p:sldLayoutId id="2147483721" r:id="rId1"/>
    <p:sldLayoutId id="2147483793" r:id="rId2"/>
    <p:sldLayoutId id="2147483760" r:id="rId3"/>
    <p:sldLayoutId id="2147483759" r:id="rId4"/>
    <p:sldLayoutId id="2147483794" r:id="rId5"/>
    <p:sldLayoutId id="2147483758" r:id="rId6"/>
    <p:sldLayoutId id="2147483795" r:id="rId7"/>
  </p:sldLayoutIdLst>
  <p:timing>
    <p:tnLst>
      <p:par>
        <p:cTn id="1" dur="indefinite" restart="never" nodeType="tmRoot"/>
      </p:par>
    </p:tnLst>
  </p:timing>
  <p:hf sldNum="0"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457200" indent="-344488" algn="l" defTabSz="914400" rtl="0" eaLnBrk="1" latinLnBrk="0" hangingPunct="1">
        <a:spcBef>
          <a:spcPct val="20000"/>
        </a:spcBef>
        <a:buClr>
          <a:srgbClr val="00B050"/>
        </a:buClr>
        <a:buFont typeface="Arial" panose="020B0604020202020204" pitchFamily="34" charset="0"/>
        <a:buChar char="•"/>
        <a:defRPr sz="3200" kern="1200">
          <a:solidFill>
            <a:schemeClr val="tx1"/>
          </a:solidFill>
          <a:latin typeface="+mn-lt"/>
          <a:ea typeface="+mn-ea"/>
          <a:cs typeface="+mn-cs"/>
        </a:defRPr>
      </a:lvl1pPr>
      <a:lvl2pPr marL="854075" indent="-396875" algn="l" defTabSz="914400" rtl="0" eaLnBrk="1" latinLnBrk="0" hangingPunct="1">
        <a:spcBef>
          <a:spcPct val="20000"/>
        </a:spcBef>
        <a:buClr>
          <a:srgbClr val="00B050"/>
        </a:buClr>
        <a:buSzPct val="60000"/>
        <a:buFont typeface="Wingdings" panose="05000000000000000000" pitchFamily="2" charset="2"/>
        <a:buChar char="q"/>
        <a:defRPr sz="3200" kern="1200">
          <a:solidFill>
            <a:schemeClr val="tx1"/>
          </a:solidFill>
          <a:latin typeface="+mn-lt"/>
          <a:ea typeface="+mn-ea"/>
          <a:cs typeface="+mn-cs"/>
        </a:defRPr>
      </a:lvl2pPr>
      <a:lvl3pPr marL="1201738" indent="-347663" algn="l" defTabSz="914400" rtl="0" eaLnBrk="1" latinLnBrk="0" hangingPunct="1">
        <a:spcBef>
          <a:spcPct val="20000"/>
        </a:spcBef>
        <a:buClr>
          <a:srgbClr val="00B050"/>
        </a:buClr>
        <a:buSzPct val="85000"/>
        <a:buFont typeface="Courier New" panose="02070309020205020404" pitchFamily="49" charset="0"/>
        <a:buChar char="o"/>
        <a:defRPr sz="3200" kern="1200">
          <a:solidFill>
            <a:schemeClr val="tx1"/>
          </a:solidFill>
          <a:latin typeface="+mn-lt"/>
          <a:ea typeface="+mn-ea"/>
          <a:cs typeface="+mn-cs"/>
        </a:defRPr>
      </a:lvl3pPr>
      <a:lvl4pPr marL="1541463" indent="-339725" algn="l" defTabSz="914400" rtl="0" eaLnBrk="1" latinLnBrk="0" hangingPunct="1">
        <a:spcBef>
          <a:spcPct val="20000"/>
        </a:spcBef>
        <a:buClr>
          <a:srgbClr val="00B050"/>
        </a:buClr>
        <a:buSzPct val="80000"/>
        <a:buFont typeface="Wingdings" panose="05000000000000000000" pitchFamily="2" charset="2"/>
        <a:buChar char="v"/>
        <a:defRPr sz="3200" kern="1200">
          <a:solidFill>
            <a:schemeClr val="tx1"/>
          </a:solidFill>
          <a:latin typeface="+mn-lt"/>
          <a:ea typeface="+mn-ea"/>
          <a:cs typeface="+mn-cs"/>
        </a:defRPr>
      </a:lvl4pPr>
      <a:lvl5pPr marL="1828800" indent="-287338" algn="l" defTabSz="914400" rtl="0" eaLnBrk="1" latinLnBrk="0" hangingPunct="1">
        <a:spcBef>
          <a:spcPct val="20000"/>
        </a:spcBef>
        <a:buClr>
          <a:srgbClr val="00B050"/>
        </a:buClr>
        <a:buFont typeface="Arial" panose="020B0604020202020204" pitchFamily="34" charset="0"/>
        <a:buChar char="•"/>
        <a:defRPr sz="32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pPr marL="112712" lvl="0" indent="0" algn="ctr" defTabSz="914400" rtl="0" eaLnBrk="1" latinLnBrk="0" hangingPunct="1">
              <a:spcBef>
                <a:spcPct val="20000"/>
              </a:spcBef>
              <a:buClr>
                <a:srgbClr val="00B050"/>
              </a:buClr>
              <a:buFont typeface="Arial" panose="020B0604020202020204" pitchFamily="34" charset="0"/>
              <a:buNone/>
            </a:pPr>
            <a:r>
              <a:rPr lang="en-US" dirty="0" smtClean="0"/>
              <a:t>Click to edit Master title style</a:t>
            </a:r>
            <a:endParaRPr lang="en-US" dirty="0"/>
          </a:p>
        </p:txBody>
      </p:sp>
      <p:sp>
        <p:nvSpPr>
          <p:cNvPr id="3" name="Text Placeholder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2C0CB516-9E81-4E53-99FB-4EAE7497F7AA}" type="datetimeFigureOut">
              <a:rPr lang="en-US" smtClean="0"/>
              <a:t>12/21/2022</a:t>
            </a:fld>
            <a:endParaRPr lang="en-US" dirty="0"/>
          </a:p>
        </p:txBody>
      </p:sp>
      <p:sp>
        <p:nvSpPr>
          <p:cNvPr id="5" name="Footer Placeholder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834793AF-F927-4BC9-926C-498D14E5A4E5}" type="slidenum">
              <a:rPr lang="en-US" smtClean="0"/>
              <a:t>‹#›</a:t>
            </a:fld>
            <a:endParaRPr lang="en-US" dirty="0"/>
          </a:p>
        </p:txBody>
      </p:sp>
    </p:spTree>
    <p:extLst>
      <p:ext uri="{BB962C8B-B14F-4D97-AF65-F5344CB8AC3E}">
        <p14:creationId xmlns:p14="http://schemas.microsoft.com/office/powerpoint/2010/main" val="2328366248"/>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96" r:id="rId3"/>
    <p:sldLayoutId id="2147483784" r:id="rId4"/>
  </p:sldLayoutIdLst>
  <p:timing>
    <p:tnLst>
      <p:par>
        <p:cTn id="1" dur="indefinite" restart="never" nodeType="tmRoot"/>
      </p:par>
    </p:tnLst>
  </p:timing>
  <p:hf sldNum="0" hdr="0" ftr="0" dt="0"/>
  <p:txStyles>
    <p:titleStyle>
      <a:lvl1pPr algn="ctr" defTabSz="914400" rtl="0" eaLnBrk="1" latinLnBrk="0" hangingPunct="1">
        <a:spcBef>
          <a:spcPct val="0"/>
        </a:spcBef>
        <a:buNone/>
        <a:defRPr lang="en-US" sz="3200" b="1" kern="1200" baseline="0" dirty="0">
          <a:solidFill>
            <a:srgbClr val="003399"/>
          </a:solidFill>
          <a:latin typeface="+mn-lt"/>
          <a:ea typeface="+mn-ea"/>
          <a:cs typeface="+mn-cs"/>
        </a:defRPr>
      </a:lvl1pPr>
    </p:titleStyle>
    <p:bodyStyle>
      <a:lvl1pPr marL="457200" indent="-344488" algn="l" defTabSz="914400" rtl="0" eaLnBrk="1" latinLnBrk="0" hangingPunct="1">
        <a:spcBef>
          <a:spcPct val="20000"/>
        </a:spcBef>
        <a:buClr>
          <a:srgbClr val="00B050"/>
        </a:buClr>
        <a:buFont typeface="Arial" panose="020B0604020202020204" pitchFamily="34" charset="0"/>
        <a:buChar char="•"/>
        <a:defRPr sz="3200" kern="1200">
          <a:solidFill>
            <a:schemeClr val="tx1"/>
          </a:solidFill>
          <a:latin typeface="+mn-lt"/>
          <a:ea typeface="+mn-ea"/>
          <a:cs typeface="+mn-cs"/>
        </a:defRPr>
      </a:lvl1pPr>
      <a:lvl2pPr marL="854075" indent="-396875" algn="l" defTabSz="914400" rtl="0" eaLnBrk="1" latinLnBrk="0" hangingPunct="1">
        <a:spcBef>
          <a:spcPct val="20000"/>
        </a:spcBef>
        <a:buClr>
          <a:srgbClr val="00B050"/>
        </a:buClr>
        <a:buSzPct val="60000"/>
        <a:buFont typeface="Wingdings" panose="05000000000000000000" pitchFamily="2" charset="2"/>
        <a:buChar char="q"/>
        <a:defRPr sz="3200" kern="1200">
          <a:solidFill>
            <a:schemeClr val="tx1"/>
          </a:solidFill>
          <a:latin typeface="+mn-lt"/>
          <a:ea typeface="+mn-ea"/>
          <a:cs typeface="+mn-cs"/>
        </a:defRPr>
      </a:lvl2pPr>
      <a:lvl3pPr marL="1201738" indent="-347663" algn="l" defTabSz="914400" rtl="0" eaLnBrk="1" latinLnBrk="0" hangingPunct="1">
        <a:spcBef>
          <a:spcPct val="20000"/>
        </a:spcBef>
        <a:buClr>
          <a:srgbClr val="00B050"/>
        </a:buClr>
        <a:buSzPct val="85000"/>
        <a:buFont typeface="Courier New" panose="02070309020205020404" pitchFamily="49" charset="0"/>
        <a:buChar char="o"/>
        <a:defRPr sz="3200" kern="1200">
          <a:solidFill>
            <a:schemeClr val="tx1"/>
          </a:solidFill>
          <a:latin typeface="+mn-lt"/>
          <a:ea typeface="+mn-ea"/>
          <a:cs typeface="+mn-cs"/>
        </a:defRPr>
      </a:lvl3pPr>
      <a:lvl4pPr marL="1541463" indent="-339725" algn="l" defTabSz="914400" rtl="0" eaLnBrk="1" latinLnBrk="0" hangingPunct="1">
        <a:spcBef>
          <a:spcPct val="20000"/>
        </a:spcBef>
        <a:buClr>
          <a:srgbClr val="00B050"/>
        </a:buClr>
        <a:buSzPct val="80000"/>
        <a:buFont typeface="Wingdings" panose="05000000000000000000" pitchFamily="2" charset="2"/>
        <a:buChar char="v"/>
        <a:defRPr sz="3200" kern="1200">
          <a:solidFill>
            <a:schemeClr val="tx1"/>
          </a:solidFill>
          <a:latin typeface="+mn-lt"/>
          <a:ea typeface="+mn-ea"/>
          <a:cs typeface="+mn-cs"/>
        </a:defRPr>
      </a:lvl4pPr>
      <a:lvl5pPr marL="1828800" indent="-287338" algn="l" defTabSz="914400" rtl="0" eaLnBrk="1" latinLnBrk="0" hangingPunct="1">
        <a:spcBef>
          <a:spcPct val="20000"/>
        </a:spcBef>
        <a:buClr>
          <a:srgbClr val="00B050"/>
        </a:buClr>
        <a:buFont typeface="Arial" panose="020B0604020202020204" pitchFamily="34" charset="0"/>
        <a:buChar char="•"/>
        <a:defRPr sz="32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DA15C54A-9B24-4DE9-A160-BAFF652295B9}" type="datetimeFigureOut">
              <a:rPr lang="en-US" smtClean="0"/>
              <a:t>12/21/2022</a:t>
            </a:fld>
            <a:endParaRPr lang="en-US" dirty="0"/>
          </a:p>
        </p:txBody>
      </p:sp>
      <p:sp>
        <p:nvSpPr>
          <p:cNvPr id="5" name="Footer Placeholder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D8FED1B7-34A7-429B-B034-B1395CE33F6E}" type="slidenum">
              <a:rPr lang="en-US" smtClean="0"/>
              <a:t>‹#›</a:t>
            </a:fld>
            <a:endParaRPr lang="en-US" dirty="0"/>
          </a:p>
        </p:txBody>
      </p:sp>
    </p:spTree>
    <p:extLst>
      <p:ext uri="{BB962C8B-B14F-4D97-AF65-F5344CB8AC3E}">
        <p14:creationId xmlns:p14="http://schemas.microsoft.com/office/powerpoint/2010/main" val="3301768528"/>
      </p:ext>
    </p:extLst>
  </p:cSld>
  <p:clrMap bg1="lt1" tx1="dk1" bg2="lt2" tx2="dk2" accent1="accent1" accent2="accent2" accent3="accent3" accent4="accent4" accent5="accent5" accent6="accent6" hlink="hlink" folHlink="folHlink"/>
  <p:sldLayoutIdLst>
    <p:sldLayoutId id="2147483797" r:id="rId1"/>
    <p:sldLayoutId id="2147483790" r:id="rId2"/>
    <p:sldLayoutId id="2147483798" r:id="rId3"/>
    <p:sldLayoutId id="2147483791" r:id="rId4"/>
    <p:sldLayoutId id="2147483792" r:id="rId5"/>
  </p:sldLayoutIdLst>
  <p:timing>
    <p:tnLst>
      <p:par>
        <p:cTn id="1" dur="indefinite" restart="never" nodeType="tmRoot"/>
      </p:par>
    </p:tnLst>
  </p:timing>
  <p:hf sldNum="0"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457200" indent="-344488" algn="l" defTabSz="914400" rtl="0" eaLnBrk="1" latinLnBrk="0" hangingPunct="1">
        <a:spcBef>
          <a:spcPct val="20000"/>
        </a:spcBef>
        <a:buClr>
          <a:srgbClr val="00B050"/>
        </a:buClr>
        <a:buFont typeface="Arial" panose="020B0604020202020204" pitchFamily="34" charset="0"/>
        <a:buChar char="•"/>
        <a:defRPr sz="3200" kern="1200">
          <a:solidFill>
            <a:schemeClr val="tx1"/>
          </a:solidFill>
          <a:latin typeface="+mn-lt"/>
          <a:ea typeface="+mn-ea"/>
          <a:cs typeface="+mn-cs"/>
        </a:defRPr>
      </a:lvl1pPr>
      <a:lvl2pPr marL="854075" indent="-396875" algn="l" defTabSz="914400" rtl="0" eaLnBrk="1" latinLnBrk="0" hangingPunct="1">
        <a:spcBef>
          <a:spcPct val="20000"/>
        </a:spcBef>
        <a:buClr>
          <a:srgbClr val="00B050"/>
        </a:buClr>
        <a:buSzPct val="60000"/>
        <a:buFont typeface="Wingdings" panose="05000000000000000000" pitchFamily="2" charset="2"/>
        <a:buChar char="q"/>
        <a:defRPr sz="3200" kern="1200">
          <a:solidFill>
            <a:schemeClr val="tx1"/>
          </a:solidFill>
          <a:latin typeface="+mn-lt"/>
          <a:ea typeface="+mn-ea"/>
          <a:cs typeface="+mn-cs"/>
        </a:defRPr>
      </a:lvl2pPr>
      <a:lvl3pPr marL="1201738" indent="-347663" algn="l" defTabSz="914400" rtl="0" eaLnBrk="1" latinLnBrk="0" hangingPunct="1">
        <a:spcBef>
          <a:spcPct val="20000"/>
        </a:spcBef>
        <a:buClr>
          <a:srgbClr val="00B050"/>
        </a:buClr>
        <a:buSzPct val="85000"/>
        <a:buFont typeface="Courier New" panose="02070309020205020404" pitchFamily="49" charset="0"/>
        <a:buChar char="o"/>
        <a:defRPr sz="3200" kern="1200">
          <a:solidFill>
            <a:schemeClr val="tx1"/>
          </a:solidFill>
          <a:latin typeface="+mn-lt"/>
          <a:ea typeface="+mn-ea"/>
          <a:cs typeface="+mn-cs"/>
        </a:defRPr>
      </a:lvl3pPr>
      <a:lvl4pPr marL="1541463" indent="-339725" algn="l" defTabSz="914400" rtl="0" eaLnBrk="1" latinLnBrk="0" hangingPunct="1">
        <a:spcBef>
          <a:spcPct val="20000"/>
        </a:spcBef>
        <a:buClr>
          <a:srgbClr val="00B050"/>
        </a:buClr>
        <a:buSzPct val="80000"/>
        <a:buFont typeface="Wingdings" panose="05000000000000000000" pitchFamily="2" charset="2"/>
        <a:buChar char="v"/>
        <a:defRPr sz="3200" kern="1200">
          <a:solidFill>
            <a:schemeClr val="tx1"/>
          </a:solidFill>
          <a:latin typeface="+mn-lt"/>
          <a:ea typeface="+mn-ea"/>
          <a:cs typeface="+mn-cs"/>
        </a:defRPr>
      </a:lvl4pPr>
      <a:lvl5pPr marL="1828800" indent="-287338" algn="l" defTabSz="914400" rtl="0" eaLnBrk="1" latinLnBrk="0" hangingPunct="1">
        <a:spcBef>
          <a:spcPct val="20000"/>
        </a:spcBef>
        <a:buClr>
          <a:srgbClr val="00B050"/>
        </a:buClr>
        <a:buFont typeface="Arial" panose="020B0604020202020204" pitchFamily="34" charset="0"/>
        <a:buChar char="•"/>
        <a:defRPr sz="32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tretch>
            <a:fillRect/>
          </a:stretch>
        </p:blipFill>
        <p:spPr>
          <a:xfrm>
            <a:off x="228600" y="1730683"/>
            <a:ext cx="3657600" cy="2438400"/>
          </a:xfrm>
        </p:spPr>
      </p:pic>
      <p:sp>
        <p:nvSpPr>
          <p:cNvPr id="2" name="Title 1"/>
          <p:cNvSpPr>
            <a:spLocks noGrp="1"/>
          </p:cNvSpPr>
          <p:nvPr>
            <p:ph type="title"/>
          </p:nvPr>
        </p:nvSpPr>
        <p:spPr>
          <a:xfrm>
            <a:off x="4276725" y="161812"/>
            <a:ext cx="4629150" cy="3248138"/>
          </a:xfrm>
        </p:spPr>
        <p:txBody>
          <a:bodyPr>
            <a:normAutofit fontScale="90000"/>
          </a:bodyPr>
          <a:lstStyle/>
          <a:p>
            <a:r>
              <a:rPr lang="en-US" dirty="0" smtClean="0"/>
              <a:t>Virtual Learning Platform</a:t>
            </a:r>
            <a:br>
              <a:rPr lang="en-US" dirty="0" smtClean="0"/>
            </a:br>
            <a:r>
              <a:rPr lang="en-US" dirty="0"/>
              <a:t/>
            </a:r>
            <a:br>
              <a:rPr lang="en-US" dirty="0"/>
            </a:br>
            <a:r>
              <a:rPr lang="en-US" dirty="0" smtClean="0"/>
              <a:t>Creating Yearly PD Assignments</a:t>
            </a:r>
            <a:endParaRPr lang="en-US" dirty="0"/>
          </a:p>
        </p:txBody>
      </p:sp>
      <p:sp>
        <p:nvSpPr>
          <p:cNvPr id="9" name="Text Placeholder 8"/>
          <p:cNvSpPr>
            <a:spLocks noGrp="1"/>
          </p:cNvSpPr>
          <p:nvPr>
            <p:ph type="body" sz="quarter" idx="13"/>
          </p:nvPr>
        </p:nvSpPr>
        <p:spPr/>
        <p:txBody>
          <a:bodyPr>
            <a:normAutofit fontScale="92500"/>
          </a:bodyPr>
          <a:lstStyle/>
          <a:p>
            <a:r>
              <a:rPr lang="en-US" dirty="0" smtClean="0"/>
              <a:t>September 28, 2022</a:t>
            </a:r>
            <a:endParaRPr lang="en-US" dirty="0"/>
          </a:p>
        </p:txBody>
      </p:sp>
    </p:spTree>
    <p:extLst>
      <p:ext uri="{BB962C8B-B14F-4D97-AF65-F5344CB8AC3E}">
        <p14:creationId xmlns:p14="http://schemas.microsoft.com/office/powerpoint/2010/main" val="32847902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3B745311-16E5-4BEF-BFE6-36758A3427EB}" type="slidenum">
              <a:rPr lang="en-US" smtClean="0"/>
              <a:pPr/>
              <a:t>10</a:t>
            </a:fld>
            <a:endParaRPr lang="en-US" dirty="0"/>
          </a:p>
        </p:txBody>
      </p:sp>
      <p:sp>
        <p:nvSpPr>
          <p:cNvPr id="3" name="Content Placeholder 2"/>
          <p:cNvSpPr>
            <a:spLocks noGrp="1"/>
          </p:cNvSpPr>
          <p:nvPr>
            <p:ph sz="quarter" idx="11"/>
          </p:nvPr>
        </p:nvSpPr>
        <p:spPr>
          <a:xfrm>
            <a:off x="152400" y="819150"/>
            <a:ext cx="2971800" cy="4191000"/>
          </a:xfrm>
        </p:spPr>
        <p:txBody>
          <a:bodyPr>
            <a:normAutofit/>
          </a:bodyPr>
          <a:lstStyle/>
          <a:p>
            <a:pPr marL="112712" indent="0">
              <a:buNone/>
            </a:pPr>
            <a:r>
              <a:rPr lang="en-US" sz="1800" dirty="0" smtClean="0"/>
              <a:t>To select a Self-Assessment that corresponds with the category and/or Professional Learning Module, use the Self-Assessment drop down. </a:t>
            </a:r>
          </a:p>
          <a:p>
            <a:pPr marL="112712" indent="0">
              <a:buNone/>
            </a:pPr>
            <a:endParaRPr lang="en-US" sz="1800" dirty="0"/>
          </a:p>
          <a:p>
            <a:pPr marL="112712" indent="0">
              <a:buNone/>
            </a:pPr>
            <a:endParaRPr lang="en-US" sz="1800" dirty="0" smtClean="0"/>
          </a:p>
          <a:p>
            <a:pPr marL="112712" indent="0">
              <a:buNone/>
            </a:pPr>
            <a:r>
              <a:rPr lang="en-US" sz="1800" dirty="0" smtClean="0"/>
              <a:t>Note* The self-assessment drop down does not filter out of the Professional Learning Module selection. The available self-assessments will filter from the Category selection.</a:t>
            </a:r>
            <a:endParaRPr lang="en-US" sz="1800" dirty="0"/>
          </a:p>
        </p:txBody>
      </p:sp>
      <p:sp>
        <p:nvSpPr>
          <p:cNvPr id="4" name="Text Placeholder 3"/>
          <p:cNvSpPr>
            <a:spLocks noGrp="1"/>
          </p:cNvSpPr>
          <p:nvPr>
            <p:ph type="body" sz="quarter" idx="10"/>
          </p:nvPr>
        </p:nvSpPr>
        <p:spPr/>
        <p:txBody>
          <a:bodyPr>
            <a:normAutofit fontScale="92500"/>
          </a:bodyPr>
          <a:lstStyle/>
          <a:p>
            <a:pPr algn="l"/>
            <a:r>
              <a:rPr lang="en-US" dirty="0"/>
              <a:t>Adding </a:t>
            </a:r>
            <a:r>
              <a:rPr lang="en-US" dirty="0" smtClean="0"/>
              <a:t>Self-Assessment </a:t>
            </a:r>
            <a:r>
              <a:rPr lang="en-US" dirty="0"/>
              <a:t>Assignments </a:t>
            </a:r>
          </a:p>
        </p:txBody>
      </p:sp>
      <p:pic>
        <p:nvPicPr>
          <p:cNvPr id="6" name="Picture 5"/>
          <p:cNvPicPr>
            <a:picLocks noChangeAspect="1"/>
          </p:cNvPicPr>
          <p:nvPr/>
        </p:nvPicPr>
        <p:blipFill>
          <a:blip r:embed="rId2"/>
          <a:stretch>
            <a:fillRect/>
          </a:stretch>
        </p:blipFill>
        <p:spPr>
          <a:xfrm>
            <a:off x="5334000" y="723435"/>
            <a:ext cx="3429000" cy="4382430"/>
          </a:xfrm>
          <a:prstGeom prst="rect">
            <a:avLst/>
          </a:prstGeom>
        </p:spPr>
      </p:pic>
    </p:spTree>
    <p:extLst>
      <p:ext uri="{BB962C8B-B14F-4D97-AF65-F5344CB8AC3E}">
        <p14:creationId xmlns:p14="http://schemas.microsoft.com/office/powerpoint/2010/main" val="2708234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3B745311-16E5-4BEF-BFE6-36758A3427EB}" type="slidenum">
              <a:rPr lang="en-US" smtClean="0"/>
              <a:pPr/>
              <a:t>11</a:t>
            </a:fld>
            <a:endParaRPr lang="en-US" dirty="0"/>
          </a:p>
        </p:txBody>
      </p:sp>
      <p:sp>
        <p:nvSpPr>
          <p:cNvPr id="3" name="Content Placeholder 2"/>
          <p:cNvSpPr>
            <a:spLocks noGrp="1"/>
          </p:cNvSpPr>
          <p:nvPr>
            <p:ph sz="quarter" idx="11"/>
          </p:nvPr>
        </p:nvSpPr>
        <p:spPr>
          <a:xfrm>
            <a:off x="152400" y="819150"/>
            <a:ext cx="3429000" cy="4038600"/>
          </a:xfrm>
        </p:spPr>
        <p:txBody>
          <a:bodyPr>
            <a:normAutofit lnSpcReduction="10000"/>
          </a:bodyPr>
          <a:lstStyle/>
          <a:p>
            <a:pPr marL="112712" indent="0">
              <a:buNone/>
            </a:pPr>
            <a:r>
              <a:rPr lang="en-US" sz="1800" dirty="0"/>
              <a:t>Select the </a:t>
            </a:r>
            <a:r>
              <a:rPr lang="en-US" sz="1800" dirty="0" smtClean="0"/>
              <a:t>Initial Self-Assessment window. The Initial Self-Assessment </a:t>
            </a:r>
            <a:r>
              <a:rPr lang="en-US" sz="1800" dirty="0"/>
              <a:t>Window is a set of dates selected that the participant can complete the </a:t>
            </a:r>
            <a:r>
              <a:rPr lang="en-US" sz="1800" dirty="0" smtClean="0"/>
              <a:t>initial assigned assessment </a:t>
            </a:r>
            <a:r>
              <a:rPr lang="en-US" sz="1800" dirty="0"/>
              <a:t>within. If the participant does not complete the </a:t>
            </a:r>
            <a:r>
              <a:rPr lang="en-US" sz="1800" dirty="0" smtClean="0"/>
              <a:t>initial assessment </a:t>
            </a:r>
            <a:r>
              <a:rPr lang="en-US" sz="1800" dirty="0"/>
              <a:t>within the dates selected, the participant will only be able to access the </a:t>
            </a:r>
            <a:r>
              <a:rPr lang="en-US" sz="1800" dirty="0" smtClean="0"/>
              <a:t>assessment </a:t>
            </a:r>
            <a:r>
              <a:rPr lang="en-US" sz="1800" dirty="0"/>
              <a:t>independently.  The progress made from the independent selection will NOT count towards the </a:t>
            </a:r>
            <a:r>
              <a:rPr lang="en-US" sz="1800" dirty="0" smtClean="0"/>
              <a:t>assignment.</a:t>
            </a:r>
          </a:p>
          <a:p>
            <a:pPr marL="112712" indent="0">
              <a:buNone/>
            </a:pPr>
            <a:endParaRPr lang="en-US" sz="1800" dirty="0"/>
          </a:p>
        </p:txBody>
      </p:sp>
      <p:sp>
        <p:nvSpPr>
          <p:cNvPr id="4" name="Text Placeholder 3"/>
          <p:cNvSpPr>
            <a:spLocks noGrp="1"/>
          </p:cNvSpPr>
          <p:nvPr>
            <p:ph type="body" sz="quarter" idx="10"/>
          </p:nvPr>
        </p:nvSpPr>
        <p:spPr/>
        <p:txBody>
          <a:bodyPr>
            <a:normAutofit fontScale="92500"/>
          </a:bodyPr>
          <a:lstStyle/>
          <a:p>
            <a:pPr algn="l"/>
            <a:r>
              <a:rPr lang="en-US" dirty="0"/>
              <a:t>Adding Self-Assessment Assignments </a:t>
            </a:r>
          </a:p>
        </p:txBody>
      </p:sp>
      <p:pic>
        <p:nvPicPr>
          <p:cNvPr id="6" name="Picture 5"/>
          <p:cNvPicPr>
            <a:picLocks noChangeAspect="1"/>
          </p:cNvPicPr>
          <p:nvPr/>
        </p:nvPicPr>
        <p:blipFill>
          <a:blip r:embed="rId2"/>
          <a:stretch>
            <a:fillRect/>
          </a:stretch>
        </p:blipFill>
        <p:spPr>
          <a:xfrm>
            <a:off x="5562600" y="699334"/>
            <a:ext cx="3100271" cy="4434050"/>
          </a:xfrm>
          <a:prstGeom prst="rect">
            <a:avLst/>
          </a:prstGeom>
        </p:spPr>
      </p:pic>
    </p:spTree>
    <p:extLst>
      <p:ext uri="{BB962C8B-B14F-4D97-AF65-F5344CB8AC3E}">
        <p14:creationId xmlns:p14="http://schemas.microsoft.com/office/powerpoint/2010/main" val="16736403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3B745311-16E5-4BEF-BFE6-36758A3427EB}" type="slidenum">
              <a:rPr lang="en-US" smtClean="0"/>
              <a:pPr/>
              <a:t>12</a:t>
            </a:fld>
            <a:endParaRPr lang="en-US" dirty="0"/>
          </a:p>
        </p:txBody>
      </p:sp>
      <p:sp>
        <p:nvSpPr>
          <p:cNvPr id="3" name="Content Placeholder 2"/>
          <p:cNvSpPr>
            <a:spLocks noGrp="1"/>
          </p:cNvSpPr>
          <p:nvPr>
            <p:ph sz="quarter" idx="11"/>
          </p:nvPr>
        </p:nvSpPr>
        <p:spPr>
          <a:xfrm>
            <a:off x="152400" y="819150"/>
            <a:ext cx="2971800" cy="4114800"/>
          </a:xfrm>
        </p:spPr>
        <p:txBody>
          <a:bodyPr>
            <a:normAutofit/>
          </a:bodyPr>
          <a:lstStyle/>
          <a:p>
            <a:pPr marL="112712" indent="0">
              <a:buNone/>
            </a:pPr>
            <a:r>
              <a:rPr lang="en-US" sz="1800" dirty="0" smtClean="0"/>
              <a:t>After selecting the initial Self-Assessment window, select the Re-Assessment window dates. To add multiple re-assessments through multiple date ranges, select the “Add Re-Assessment” link. Add 1 to many re-assessments. </a:t>
            </a:r>
            <a:endParaRPr lang="en-US" sz="1800" dirty="0"/>
          </a:p>
        </p:txBody>
      </p:sp>
      <p:sp>
        <p:nvSpPr>
          <p:cNvPr id="4" name="Text Placeholder 3"/>
          <p:cNvSpPr>
            <a:spLocks noGrp="1"/>
          </p:cNvSpPr>
          <p:nvPr>
            <p:ph type="body" sz="quarter" idx="10"/>
          </p:nvPr>
        </p:nvSpPr>
        <p:spPr/>
        <p:txBody>
          <a:bodyPr>
            <a:normAutofit fontScale="92500"/>
          </a:bodyPr>
          <a:lstStyle/>
          <a:p>
            <a:pPr algn="l"/>
            <a:r>
              <a:rPr lang="en-US" dirty="0"/>
              <a:t>Adding Self-Assessment Assignments </a:t>
            </a:r>
          </a:p>
        </p:txBody>
      </p:sp>
      <p:pic>
        <p:nvPicPr>
          <p:cNvPr id="6" name="Picture 5"/>
          <p:cNvPicPr>
            <a:picLocks noChangeAspect="1"/>
          </p:cNvPicPr>
          <p:nvPr/>
        </p:nvPicPr>
        <p:blipFill>
          <a:blip r:embed="rId2"/>
          <a:stretch>
            <a:fillRect/>
          </a:stretch>
        </p:blipFill>
        <p:spPr>
          <a:xfrm>
            <a:off x="5029200" y="659525"/>
            <a:ext cx="3100271" cy="4434050"/>
          </a:xfrm>
          <a:prstGeom prst="rect">
            <a:avLst/>
          </a:prstGeom>
        </p:spPr>
      </p:pic>
    </p:spTree>
    <p:extLst>
      <p:ext uri="{BB962C8B-B14F-4D97-AF65-F5344CB8AC3E}">
        <p14:creationId xmlns:p14="http://schemas.microsoft.com/office/powerpoint/2010/main" val="13360292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3B745311-16E5-4BEF-BFE6-36758A3427EB}" type="slidenum">
              <a:rPr lang="en-US" smtClean="0"/>
              <a:pPr/>
              <a:t>13</a:t>
            </a:fld>
            <a:endParaRPr lang="en-US" dirty="0"/>
          </a:p>
        </p:txBody>
      </p:sp>
      <p:sp>
        <p:nvSpPr>
          <p:cNvPr id="3" name="Content Placeholder 2"/>
          <p:cNvSpPr>
            <a:spLocks noGrp="1"/>
          </p:cNvSpPr>
          <p:nvPr>
            <p:ph sz="quarter" idx="11"/>
          </p:nvPr>
        </p:nvSpPr>
        <p:spPr>
          <a:xfrm>
            <a:off x="152400" y="819150"/>
            <a:ext cx="2971800" cy="4114800"/>
          </a:xfrm>
        </p:spPr>
        <p:txBody>
          <a:bodyPr>
            <a:normAutofit/>
          </a:bodyPr>
          <a:lstStyle/>
          <a:p>
            <a:pPr marL="112712" indent="0">
              <a:buNone/>
            </a:pPr>
            <a:r>
              <a:rPr lang="en-US" sz="1800" dirty="0" smtClean="0"/>
              <a:t>To save the assignment, click “Create Assignment(s)” at the bottom of the pop-up box. To cancel the assignment and remove all progress made, select the “Close” button. </a:t>
            </a:r>
            <a:endParaRPr lang="en-US" sz="1800" dirty="0"/>
          </a:p>
        </p:txBody>
      </p:sp>
      <p:sp>
        <p:nvSpPr>
          <p:cNvPr id="4" name="Text Placeholder 3"/>
          <p:cNvSpPr>
            <a:spLocks noGrp="1"/>
          </p:cNvSpPr>
          <p:nvPr>
            <p:ph type="body" sz="quarter" idx="10"/>
          </p:nvPr>
        </p:nvSpPr>
        <p:spPr/>
        <p:txBody>
          <a:bodyPr/>
          <a:lstStyle/>
          <a:p>
            <a:pPr algn="l"/>
            <a:r>
              <a:rPr lang="en-US" dirty="0" smtClean="0"/>
              <a:t>Create Assignment</a:t>
            </a:r>
            <a:endParaRPr lang="en-US" dirty="0"/>
          </a:p>
        </p:txBody>
      </p:sp>
      <p:pic>
        <p:nvPicPr>
          <p:cNvPr id="6" name="Picture 5"/>
          <p:cNvPicPr>
            <a:picLocks noChangeAspect="1"/>
          </p:cNvPicPr>
          <p:nvPr/>
        </p:nvPicPr>
        <p:blipFill>
          <a:blip r:embed="rId2"/>
          <a:stretch>
            <a:fillRect/>
          </a:stretch>
        </p:blipFill>
        <p:spPr>
          <a:xfrm>
            <a:off x="4953000" y="676275"/>
            <a:ext cx="3124200" cy="4467225"/>
          </a:xfrm>
          <a:prstGeom prst="rect">
            <a:avLst/>
          </a:prstGeom>
        </p:spPr>
      </p:pic>
      <p:sp>
        <p:nvSpPr>
          <p:cNvPr id="7" name="Right Arrow 6"/>
          <p:cNvSpPr/>
          <p:nvPr/>
        </p:nvSpPr>
        <p:spPr>
          <a:xfrm>
            <a:off x="5562600" y="4914900"/>
            <a:ext cx="533400" cy="171450"/>
          </a:xfrm>
          <a:prstGeom prst="rightArrow">
            <a:avLst/>
          </a:prstGeom>
          <a:solidFill>
            <a:schemeClr val="tx2">
              <a:lumMod val="60000"/>
              <a:lumOff val="40000"/>
            </a:schemeClr>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10951129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3B745311-16E5-4BEF-BFE6-36758A3427EB}" type="slidenum">
              <a:rPr lang="en-US" smtClean="0"/>
              <a:pPr/>
              <a:t>14</a:t>
            </a:fld>
            <a:endParaRPr lang="en-US" dirty="0"/>
          </a:p>
        </p:txBody>
      </p:sp>
      <p:sp>
        <p:nvSpPr>
          <p:cNvPr id="3" name="Content Placeholder 2"/>
          <p:cNvSpPr>
            <a:spLocks noGrp="1"/>
          </p:cNvSpPr>
          <p:nvPr>
            <p:ph sz="quarter" idx="11"/>
          </p:nvPr>
        </p:nvSpPr>
        <p:spPr>
          <a:xfrm>
            <a:off x="152400" y="819150"/>
            <a:ext cx="2971800" cy="4114800"/>
          </a:xfrm>
        </p:spPr>
        <p:txBody>
          <a:bodyPr>
            <a:normAutofit lnSpcReduction="10000"/>
          </a:bodyPr>
          <a:lstStyle/>
          <a:p>
            <a:pPr marL="112712" indent="0">
              <a:buNone/>
            </a:pPr>
            <a:r>
              <a:rPr lang="en-US" sz="1800" dirty="0" smtClean="0"/>
              <a:t>After selecting the “Create Assignment” button, another pop-up box will appear.</a:t>
            </a:r>
          </a:p>
          <a:p>
            <a:pPr marL="112712" indent="0">
              <a:buNone/>
            </a:pPr>
            <a:r>
              <a:rPr lang="en-US" sz="1800" dirty="0" smtClean="0"/>
              <a:t>After reviewing, select the following options:</a:t>
            </a:r>
          </a:p>
          <a:p>
            <a:pPr marL="112712" indent="0">
              <a:buNone/>
            </a:pPr>
            <a:r>
              <a:rPr lang="en-US" sz="1800" u="sng" dirty="0" smtClean="0"/>
              <a:t>Continue</a:t>
            </a:r>
            <a:r>
              <a:rPr lang="en-US" sz="1800" dirty="0" smtClean="0"/>
              <a:t>-This will save the assignment and continue to the next page.</a:t>
            </a:r>
          </a:p>
          <a:p>
            <a:pPr marL="112712" indent="0">
              <a:buNone/>
            </a:pPr>
            <a:r>
              <a:rPr lang="en-US" sz="1800" u="sng" dirty="0" smtClean="0"/>
              <a:t>Go back</a:t>
            </a:r>
            <a:r>
              <a:rPr lang="en-US" sz="1800" dirty="0" smtClean="0"/>
              <a:t>-This will direct you back to the assignment page to make changes</a:t>
            </a:r>
          </a:p>
          <a:p>
            <a:pPr marL="112712" indent="0">
              <a:buNone/>
            </a:pPr>
            <a:r>
              <a:rPr lang="en-US" sz="1800" u="sng" dirty="0"/>
              <a:t>Cancel</a:t>
            </a:r>
            <a:r>
              <a:rPr lang="en-US" sz="1800" dirty="0"/>
              <a:t>- cancel the assignment and remove all progress </a:t>
            </a:r>
            <a:r>
              <a:rPr lang="en-US" sz="1800" dirty="0" smtClean="0"/>
              <a:t>made.</a:t>
            </a:r>
            <a:endParaRPr lang="en-US" sz="1800" dirty="0"/>
          </a:p>
        </p:txBody>
      </p:sp>
      <p:sp>
        <p:nvSpPr>
          <p:cNvPr id="4" name="Text Placeholder 3"/>
          <p:cNvSpPr>
            <a:spLocks noGrp="1"/>
          </p:cNvSpPr>
          <p:nvPr>
            <p:ph type="body" sz="quarter" idx="10"/>
          </p:nvPr>
        </p:nvSpPr>
        <p:spPr/>
        <p:txBody>
          <a:bodyPr/>
          <a:lstStyle/>
          <a:p>
            <a:pPr algn="l"/>
            <a:r>
              <a:rPr lang="en-US" dirty="0"/>
              <a:t>Create Assignment</a:t>
            </a:r>
          </a:p>
        </p:txBody>
      </p:sp>
      <p:pic>
        <p:nvPicPr>
          <p:cNvPr id="6" name="Picture 5"/>
          <p:cNvPicPr>
            <a:picLocks noChangeAspect="1"/>
          </p:cNvPicPr>
          <p:nvPr/>
        </p:nvPicPr>
        <p:blipFill>
          <a:blip r:embed="rId2"/>
          <a:stretch>
            <a:fillRect/>
          </a:stretch>
        </p:blipFill>
        <p:spPr>
          <a:xfrm>
            <a:off x="3235084" y="1200150"/>
            <a:ext cx="5791200" cy="3162300"/>
          </a:xfrm>
          <a:prstGeom prst="rect">
            <a:avLst/>
          </a:prstGeom>
        </p:spPr>
      </p:pic>
    </p:spTree>
    <p:extLst>
      <p:ext uri="{BB962C8B-B14F-4D97-AF65-F5344CB8AC3E}">
        <p14:creationId xmlns:p14="http://schemas.microsoft.com/office/powerpoint/2010/main" val="16662320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3B745311-16E5-4BEF-BFE6-36758A3427EB}" type="slidenum">
              <a:rPr lang="en-US" smtClean="0"/>
              <a:pPr/>
              <a:t>15</a:t>
            </a:fld>
            <a:endParaRPr lang="en-US" dirty="0"/>
          </a:p>
        </p:txBody>
      </p:sp>
      <p:sp>
        <p:nvSpPr>
          <p:cNvPr id="3" name="Content Placeholder 2"/>
          <p:cNvSpPr>
            <a:spLocks noGrp="1"/>
          </p:cNvSpPr>
          <p:nvPr>
            <p:ph sz="quarter" idx="11"/>
          </p:nvPr>
        </p:nvSpPr>
        <p:spPr>
          <a:xfrm>
            <a:off x="152400" y="819150"/>
            <a:ext cx="2971800" cy="4114800"/>
          </a:xfrm>
        </p:spPr>
        <p:txBody>
          <a:bodyPr>
            <a:normAutofit/>
          </a:bodyPr>
          <a:lstStyle/>
          <a:p>
            <a:pPr marL="112712" indent="0">
              <a:buNone/>
            </a:pPr>
            <a:r>
              <a:rPr lang="en-US" sz="1800" dirty="0" smtClean="0"/>
              <a:t>After selecting continue, the assignment will appear on the Yearly Professional Development Assignments page. </a:t>
            </a:r>
          </a:p>
          <a:p>
            <a:pPr marL="112712" indent="0">
              <a:buNone/>
            </a:pPr>
            <a:r>
              <a:rPr lang="en-US" sz="1800" dirty="0" smtClean="0"/>
              <a:t>The assignments will appear as individual portions under assignment type. </a:t>
            </a:r>
          </a:p>
          <a:p>
            <a:pPr marL="112712" indent="0">
              <a:buNone/>
            </a:pPr>
            <a:r>
              <a:rPr lang="en-US" sz="1800" u="sng" dirty="0" smtClean="0"/>
              <a:t>SA</a:t>
            </a:r>
            <a:r>
              <a:rPr lang="en-US" sz="1800" dirty="0" smtClean="0"/>
              <a:t> stands for Self-Assessment portion of the assignment. </a:t>
            </a:r>
          </a:p>
          <a:p>
            <a:pPr marL="112712" indent="0">
              <a:buNone/>
            </a:pPr>
            <a:r>
              <a:rPr lang="en-US" sz="1800" u="sng" dirty="0" smtClean="0"/>
              <a:t>PLM</a:t>
            </a:r>
            <a:r>
              <a:rPr lang="en-US" sz="1800" dirty="0" smtClean="0"/>
              <a:t> stands for Professional Learning Module portion of the assignment.</a:t>
            </a:r>
            <a:endParaRPr lang="en-US" sz="1800" dirty="0"/>
          </a:p>
        </p:txBody>
      </p:sp>
      <p:sp>
        <p:nvSpPr>
          <p:cNvPr id="4" name="Text Placeholder 3"/>
          <p:cNvSpPr>
            <a:spLocks noGrp="1"/>
          </p:cNvSpPr>
          <p:nvPr>
            <p:ph type="body" sz="quarter" idx="10"/>
          </p:nvPr>
        </p:nvSpPr>
        <p:spPr/>
        <p:txBody>
          <a:bodyPr>
            <a:normAutofit fontScale="77500" lnSpcReduction="20000"/>
          </a:bodyPr>
          <a:lstStyle/>
          <a:p>
            <a:pPr algn="l"/>
            <a:r>
              <a:rPr lang="en-US" dirty="0" smtClean="0"/>
              <a:t>Yearly Professional Development Assignments</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1400" y="895350"/>
            <a:ext cx="5224804" cy="3747590"/>
          </a:xfrm>
          <a:prstGeom prst="rect">
            <a:avLst/>
          </a:prstGeom>
        </p:spPr>
      </p:pic>
    </p:spTree>
    <p:extLst>
      <p:ext uri="{BB962C8B-B14F-4D97-AF65-F5344CB8AC3E}">
        <p14:creationId xmlns:p14="http://schemas.microsoft.com/office/powerpoint/2010/main" val="24971973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3B745311-16E5-4BEF-BFE6-36758A3427EB}" type="slidenum">
              <a:rPr lang="en-US" smtClean="0"/>
              <a:pPr/>
              <a:t>16</a:t>
            </a:fld>
            <a:endParaRPr lang="en-US" dirty="0"/>
          </a:p>
        </p:txBody>
      </p:sp>
      <p:sp>
        <p:nvSpPr>
          <p:cNvPr id="3" name="Content Placeholder 2"/>
          <p:cNvSpPr>
            <a:spLocks noGrp="1"/>
          </p:cNvSpPr>
          <p:nvPr>
            <p:ph sz="quarter" idx="11"/>
          </p:nvPr>
        </p:nvSpPr>
        <p:spPr>
          <a:xfrm>
            <a:off x="152400" y="819150"/>
            <a:ext cx="2971800" cy="4114800"/>
          </a:xfrm>
        </p:spPr>
        <p:txBody>
          <a:bodyPr>
            <a:normAutofit/>
          </a:bodyPr>
          <a:lstStyle/>
          <a:p>
            <a:pPr marL="112712" indent="0">
              <a:buNone/>
            </a:pPr>
            <a:r>
              <a:rPr lang="en-US" sz="1800" dirty="0" smtClean="0"/>
              <a:t>To edit the assignment instructions or assignment window, select the Pencil icon. This will provide a pop-up directly on the page for editing.</a:t>
            </a:r>
          </a:p>
          <a:p>
            <a:pPr marL="112712" indent="0">
              <a:buNone/>
            </a:pPr>
            <a:endParaRPr lang="en-US" sz="1800" dirty="0"/>
          </a:p>
          <a:p>
            <a:pPr marL="112712" indent="0">
              <a:buNone/>
            </a:pPr>
            <a:r>
              <a:rPr lang="en-US" sz="1800" dirty="0" smtClean="0"/>
              <a:t>To view/edit participants, select the magnifying glass icon.</a:t>
            </a:r>
          </a:p>
          <a:p>
            <a:pPr marL="112712" indent="0">
              <a:buNone/>
            </a:pPr>
            <a:endParaRPr lang="en-US" sz="1800" dirty="0"/>
          </a:p>
          <a:p>
            <a:pPr marL="112712" indent="0">
              <a:buNone/>
            </a:pPr>
            <a:r>
              <a:rPr lang="en-US" sz="1800" dirty="0" smtClean="0"/>
              <a:t>To delete the assignment, select the red “X” icon.</a:t>
            </a:r>
            <a:endParaRPr lang="en-US" sz="1800" dirty="0"/>
          </a:p>
        </p:txBody>
      </p:sp>
      <p:sp>
        <p:nvSpPr>
          <p:cNvPr id="4" name="Text Placeholder 3"/>
          <p:cNvSpPr>
            <a:spLocks noGrp="1"/>
          </p:cNvSpPr>
          <p:nvPr>
            <p:ph type="body" sz="quarter" idx="10"/>
          </p:nvPr>
        </p:nvSpPr>
        <p:spPr/>
        <p:txBody>
          <a:bodyPr>
            <a:normAutofit fontScale="77500" lnSpcReduction="20000"/>
          </a:bodyPr>
          <a:lstStyle/>
          <a:p>
            <a:pPr algn="l"/>
            <a:r>
              <a:rPr lang="en-US" dirty="0"/>
              <a:t>Yearly Professional Development Assignments</a:t>
            </a:r>
          </a:p>
        </p:txBody>
      </p:sp>
      <p:pic>
        <p:nvPicPr>
          <p:cNvPr id="7" name="Picture 6"/>
          <p:cNvPicPr>
            <a:picLocks noChangeAspect="1"/>
          </p:cNvPicPr>
          <p:nvPr/>
        </p:nvPicPr>
        <p:blipFill>
          <a:blip r:embed="rId2"/>
          <a:stretch>
            <a:fillRect/>
          </a:stretch>
        </p:blipFill>
        <p:spPr>
          <a:xfrm>
            <a:off x="3886200" y="838726"/>
            <a:ext cx="5224804" cy="3962400"/>
          </a:xfrm>
          <a:prstGeom prst="rect">
            <a:avLst/>
          </a:prstGeom>
        </p:spPr>
      </p:pic>
      <p:sp>
        <p:nvSpPr>
          <p:cNvPr id="5" name="Rectangle 4"/>
          <p:cNvSpPr/>
          <p:nvPr/>
        </p:nvSpPr>
        <p:spPr>
          <a:xfrm>
            <a:off x="8458200" y="3638550"/>
            <a:ext cx="152400" cy="228600"/>
          </a:xfrm>
          <a:prstGeom prst="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801100" y="4171950"/>
            <a:ext cx="152400" cy="228600"/>
          </a:xfrm>
          <a:prstGeom prst="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643596" y="3943350"/>
            <a:ext cx="152400" cy="228600"/>
          </a:xfrm>
          <a:prstGeom prst="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55439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prstGeom prst="rect">
            <a:avLst/>
          </a:prstGeom>
        </p:spPr>
        <p:txBody>
          <a:bodyPr/>
          <a:lstStyle/>
          <a:p>
            <a:fld id="{3B745311-16E5-4BEF-BFE6-36758A3427EB}" type="slidenum">
              <a:rPr lang="en-US" smtClean="0"/>
              <a:pPr/>
              <a:t>17</a:t>
            </a:fld>
            <a:endParaRPr lang="en-US" dirty="0"/>
          </a:p>
        </p:txBody>
      </p:sp>
      <p:sp>
        <p:nvSpPr>
          <p:cNvPr id="12" name="Text Placeholder 11"/>
          <p:cNvSpPr>
            <a:spLocks noGrp="1"/>
          </p:cNvSpPr>
          <p:nvPr>
            <p:ph type="body" sz="quarter" idx="11"/>
          </p:nvPr>
        </p:nvSpPr>
        <p:spPr/>
        <p:txBody>
          <a:bodyPr/>
          <a:lstStyle/>
          <a:p>
            <a:r>
              <a:rPr lang="en-US" dirty="0" smtClean="0"/>
              <a:t>573-522-3489</a:t>
            </a:r>
            <a:endParaRPr lang="en-US" dirty="0" smtClean="0"/>
          </a:p>
          <a:p>
            <a:r>
              <a:rPr lang="en-US" smtClean="0"/>
              <a:t>MissouriSystemsofSupport@dese.mo.gov</a:t>
            </a:r>
            <a:endParaRPr lang="en-US" dirty="0"/>
          </a:p>
        </p:txBody>
      </p:sp>
      <p:sp>
        <p:nvSpPr>
          <p:cNvPr id="13" name="Text Placeholder 12"/>
          <p:cNvSpPr>
            <a:spLocks noGrp="1"/>
          </p:cNvSpPr>
          <p:nvPr>
            <p:ph type="body" sz="quarter" idx="12"/>
          </p:nvPr>
        </p:nvSpPr>
        <p:spPr/>
        <p:txBody>
          <a:bodyPr>
            <a:normAutofit/>
          </a:bodyPr>
          <a:lstStyle/>
          <a:p>
            <a:r>
              <a:rPr lang="en-US" dirty="0" smtClean="0"/>
              <a:t>Virtual Learning Platform</a:t>
            </a:r>
            <a:endParaRPr lang="en-US" dirty="0"/>
          </a:p>
        </p:txBody>
      </p:sp>
    </p:spTree>
    <p:extLst>
      <p:ext uri="{BB962C8B-B14F-4D97-AF65-F5344CB8AC3E}">
        <p14:creationId xmlns:p14="http://schemas.microsoft.com/office/powerpoint/2010/main" val="37761034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p:txBody>
          <a:bodyPr/>
          <a:lstStyle/>
          <a:p>
            <a:pPr marL="112712" indent="0">
              <a:buNone/>
            </a:pPr>
            <a:r>
              <a:rPr lang="en-US" b="1" dirty="0" smtClean="0"/>
              <a:t>Welcome to the Virtual Learning Platform (VLP)</a:t>
            </a:r>
          </a:p>
          <a:p>
            <a:pPr marL="112712" indent="0">
              <a:buNone/>
            </a:pPr>
            <a:r>
              <a:rPr lang="en-US" sz="2400" b="1" dirty="0" smtClean="0"/>
              <a:t>The following step-by-step information will provide guidance on creating Yearly PD assignments within the VLP.</a:t>
            </a:r>
          </a:p>
          <a:p>
            <a:pPr marL="112712" indent="0">
              <a:buNone/>
            </a:pPr>
            <a:endParaRPr lang="en-US" sz="2400" b="1" dirty="0"/>
          </a:p>
        </p:txBody>
      </p:sp>
      <p:sp>
        <p:nvSpPr>
          <p:cNvPr id="2" name="Text Placeholder 1"/>
          <p:cNvSpPr>
            <a:spLocks noGrp="1"/>
          </p:cNvSpPr>
          <p:nvPr>
            <p:ph type="body" sz="quarter" idx="10"/>
          </p:nvPr>
        </p:nvSpPr>
        <p:spPr/>
        <p:txBody>
          <a:bodyPr/>
          <a:lstStyle/>
          <a:p>
            <a:pPr algn="l"/>
            <a:r>
              <a:rPr lang="en-US" dirty="0" smtClean="0"/>
              <a:t>Welcome</a:t>
            </a:r>
            <a:endParaRPr lang="en-US" dirty="0"/>
          </a:p>
        </p:txBody>
      </p:sp>
      <p:sp>
        <p:nvSpPr>
          <p:cNvPr id="6" name="Slide Number Placeholder 1"/>
          <p:cNvSpPr>
            <a:spLocks noGrp="1"/>
          </p:cNvSpPr>
          <p:nvPr>
            <p:ph type="sldNum" sz="quarter" idx="4"/>
          </p:nvPr>
        </p:nvSpPr>
        <p:spPr>
          <a:xfrm>
            <a:off x="8534400" y="196453"/>
            <a:ext cx="457200" cy="273844"/>
          </a:xfrm>
        </p:spPr>
        <p:txBody>
          <a:bodyPr/>
          <a:lstStyle/>
          <a:p>
            <a:fld id="{3B745311-16E5-4BEF-BFE6-36758A3427EB}" type="slidenum">
              <a:rPr lang="en-US" smtClean="0"/>
              <a:pPr/>
              <a:t>2</a:t>
            </a:fld>
            <a:endParaRPr lang="en-US" dirty="0"/>
          </a:p>
        </p:txBody>
      </p:sp>
    </p:spTree>
    <p:extLst>
      <p:ext uri="{BB962C8B-B14F-4D97-AF65-F5344CB8AC3E}">
        <p14:creationId xmlns:p14="http://schemas.microsoft.com/office/powerpoint/2010/main" val="35855854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p:txBody>
          <a:bodyPr/>
          <a:lstStyle/>
          <a:p>
            <a:pPr algn="l"/>
            <a:r>
              <a:rPr lang="en-US" dirty="0" smtClean="0"/>
              <a:t>Home</a:t>
            </a:r>
            <a:endParaRPr lang="en-US" dirty="0"/>
          </a:p>
        </p:txBody>
      </p:sp>
      <p:sp>
        <p:nvSpPr>
          <p:cNvPr id="4" name="Slide Number Placeholder 1"/>
          <p:cNvSpPr>
            <a:spLocks noGrp="1"/>
          </p:cNvSpPr>
          <p:nvPr>
            <p:ph type="sldNum" sz="quarter" idx="4"/>
          </p:nvPr>
        </p:nvSpPr>
        <p:spPr>
          <a:xfrm>
            <a:off x="8534400" y="196453"/>
            <a:ext cx="457200" cy="273844"/>
          </a:xfrm>
        </p:spPr>
        <p:txBody>
          <a:bodyPr/>
          <a:lstStyle/>
          <a:p>
            <a:fld id="{3B745311-16E5-4BEF-BFE6-36758A3427EB}" type="slidenum">
              <a:rPr lang="en-US" smtClean="0"/>
              <a:pPr/>
              <a:t>3</a:t>
            </a:fld>
            <a:endParaRPr lang="en-US" dirty="0"/>
          </a:p>
        </p:txBody>
      </p:sp>
      <p:sp>
        <p:nvSpPr>
          <p:cNvPr id="3" name="TextBox 2"/>
          <p:cNvSpPr txBox="1"/>
          <p:nvPr/>
        </p:nvSpPr>
        <p:spPr>
          <a:xfrm>
            <a:off x="152400" y="829486"/>
            <a:ext cx="2394531" cy="2862322"/>
          </a:xfrm>
          <a:prstGeom prst="rect">
            <a:avLst/>
          </a:prstGeom>
          <a:noFill/>
        </p:spPr>
        <p:txBody>
          <a:bodyPr wrap="square" rtlCol="0">
            <a:spAutoFit/>
          </a:bodyPr>
          <a:lstStyle/>
          <a:p>
            <a:r>
              <a:rPr lang="en-US" dirty="0" smtClean="0"/>
              <a:t>Upon logging in to the Virtual Learning Platform (VLP), the first landing page will be the “Pillar Selection” under the Home tab. To create an assignment, select the “District Menu” tab at the top of the page.</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02380" y="896312"/>
            <a:ext cx="5059666" cy="3712418"/>
          </a:xfrm>
          <a:prstGeom prst="rect">
            <a:avLst/>
          </a:prstGeom>
        </p:spPr>
      </p:pic>
      <p:pic>
        <p:nvPicPr>
          <p:cNvPr id="10" name="Picture 9"/>
          <p:cNvPicPr>
            <a:picLocks noChangeAspect="1"/>
          </p:cNvPicPr>
          <p:nvPr/>
        </p:nvPicPr>
        <p:blipFill>
          <a:blip r:embed="rId3"/>
          <a:stretch>
            <a:fillRect/>
          </a:stretch>
        </p:blipFill>
        <p:spPr>
          <a:xfrm>
            <a:off x="8305800" y="1504950"/>
            <a:ext cx="109497" cy="125819"/>
          </a:xfrm>
          <a:prstGeom prst="rect">
            <a:avLst/>
          </a:prstGeom>
        </p:spPr>
      </p:pic>
      <p:sp>
        <p:nvSpPr>
          <p:cNvPr id="2" name="Oval 1"/>
          <p:cNvSpPr/>
          <p:nvPr/>
        </p:nvSpPr>
        <p:spPr>
          <a:xfrm>
            <a:off x="6629400" y="829486"/>
            <a:ext cx="609600" cy="370664"/>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74387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3B745311-16E5-4BEF-BFE6-36758A3427EB}" type="slidenum">
              <a:rPr lang="en-US" smtClean="0"/>
              <a:pPr/>
              <a:t>4</a:t>
            </a:fld>
            <a:endParaRPr lang="en-US" dirty="0"/>
          </a:p>
        </p:txBody>
      </p:sp>
      <p:sp>
        <p:nvSpPr>
          <p:cNvPr id="3" name="Content Placeholder 2"/>
          <p:cNvSpPr>
            <a:spLocks noGrp="1"/>
          </p:cNvSpPr>
          <p:nvPr>
            <p:ph sz="quarter" idx="11"/>
          </p:nvPr>
        </p:nvSpPr>
        <p:spPr>
          <a:xfrm>
            <a:off x="0" y="710387"/>
            <a:ext cx="9144000" cy="1632763"/>
          </a:xfrm>
        </p:spPr>
        <p:txBody>
          <a:bodyPr>
            <a:normAutofit/>
          </a:bodyPr>
          <a:lstStyle/>
          <a:p>
            <a:pPr marL="112712" indent="0">
              <a:buNone/>
            </a:pPr>
            <a:r>
              <a:rPr lang="en-US" sz="2000" dirty="0" smtClean="0"/>
              <a:t>Once on the “District Menu” page, under the Assignment box, select “Yearly PD Assignments”.</a:t>
            </a:r>
            <a:endParaRPr lang="en-US" sz="2000" dirty="0"/>
          </a:p>
        </p:txBody>
      </p:sp>
      <p:sp>
        <p:nvSpPr>
          <p:cNvPr id="4" name="Text Placeholder 3"/>
          <p:cNvSpPr>
            <a:spLocks noGrp="1"/>
          </p:cNvSpPr>
          <p:nvPr>
            <p:ph type="body" sz="quarter" idx="10"/>
          </p:nvPr>
        </p:nvSpPr>
        <p:spPr/>
        <p:txBody>
          <a:bodyPr/>
          <a:lstStyle/>
          <a:p>
            <a:pPr algn="l"/>
            <a:r>
              <a:rPr lang="en-US" dirty="0" smtClean="0"/>
              <a:t>Yearly PD Assignments</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323" y="1504950"/>
            <a:ext cx="7796927" cy="3352800"/>
          </a:xfrm>
          <a:prstGeom prst="rect">
            <a:avLst/>
          </a:prstGeom>
        </p:spPr>
      </p:pic>
      <p:sp>
        <p:nvSpPr>
          <p:cNvPr id="7" name="Right Arrow 6"/>
          <p:cNvSpPr/>
          <p:nvPr/>
        </p:nvSpPr>
        <p:spPr>
          <a:xfrm>
            <a:off x="533400" y="3105150"/>
            <a:ext cx="533400" cy="228600"/>
          </a:xfrm>
          <a:prstGeom prst="rightArrow">
            <a:avLst/>
          </a:prstGeom>
          <a:solidFill>
            <a:schemeClr val="tx2">
              <a:lumMod val="60000"/>
              <a:lumOff val="40000"/>
            </a:schemeClr>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37974836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3B745311-16E5-4BEF-BFE6-36758A3427EB}" type="slidenum">
              <a:rPr lang="en-US" smtClean="0"/>
              <a:pPr/>
              <a:t>5</a:t>
            </a:fld>
            <a:endParaRPr lang="en-US" dirty="0"/>
          </a:p>
        </p:txBody>
      </p:sp>
      <p:sp>
        <p:nvSpPr>
          <p:cNvPr id="3" name="Content Placeholder 2"/>
          <p:cNvSpPr>
            <a:spLocks noGrp="1"/>
          </p:cNvSpPr>
          <p:nvPr>
            <p:ph sz="quarter" idx="11"/>
          </p:nvPr>
        </p:nvSpPr>
        <p:spPr>
          <a:xfrm>
            <a:off x="152400" y="819150"/>
            <a:ext cx="2743200" cy="4324350"/>
          </a:xfrm>
        </p:spPr>
        <p:txBody>
          <a:bodyPr>
            <a:normAutofit/>
          </a:bodyPr>
          <a:lstStyle/>
          <a:p>
            <a:pPr marL="112712" indent="0">
              <a:buNone/>
            </a:pPr>
            <a:r>
              <a:rPr lang="en-US" sz="1800" dirty="0" smtClean="0"/>
              <a:t>To add an assignment, which is assigning a Professional Learning Module with the corresponding assessment within one box, select the “Add Individual Assignment” link.</a:t>
            </a:r>
          </a:p>
          <a:p>
            <a:pPr marL="112712" indent="0">
              <a:buNone/>
            </a:pPr>
            <a:r>
              <a:rPr lang="en-US" sz="1800" dirty="0" smtClean="0"/>
              <a:t>This will allow you to assign a PLM or a Self-Assessment.</a:t>
            </a:r>
          </a:p>
        </p:txBody>
      </p:sp>
      <p:sp>
        <p:nvSpPr>
          <p:cNvPr id="4" name="Text Placeholder 3"/>
          <p:cNvSpPr>
            <a:spLocks noGrp="1"/>
          </p:cNvSpPr>
          <p:nvPr>
            <p:ph type="body" sz="quarter" idx="10"/>
          </p:nvPr>
        </p:nvSpPr>
        <p:spPr/>
        <p:txBody>
          <a:bodyPr/>
          <a:lstStyle/>
          <a:p>
            <a:pPr algn="l"/>
            <a:r>
              <a:rPr lang="en-US" dirty="0" smtClean="0"/>
              <a:t>Adding Assignments</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0401" y="879834"/>
            <a:ext cx="5652154" cy="4054116"/>
          </a:xfrm>
          <a:prstGeom prst="rect">
            <a:avLst/>
          </a:prstGeom>
        </p:spPr>
      </p:pic>
      <p:sp>
        <p:nvSpPr>
          <p:cNvPr id="7" name="Right Arrow 6"/>
          <p:cNvSpPr/>
          <p:nvPr/>
        </p:nvSpPr>
        <p:spPr>
          <a:xfrm>
            <a:off x="2781300" y="3714750"/>
            <a:ext cx="533400" cy="228600"/>
          </a:xfrm>
          <a:prstGeom prst="rightArrow">
            <a:avLst/>
          </a:prstGeom>
          <a:solidFill>
            <a:schemeClr val="tx2">
              <a:lumMod val="60000"/>
              <a:lumOff val="40000"/>
            </a:schemeClr>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25796240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3B745311-16E5-4BEF-BFE6-36758A3427EB}" type="slidenum">
              <a:rPr lang="en-US" smtClean="0"/>
              <a:pPr/>
              <a:t>6</a:t>
            </a:fld>
            <a:endParaRPr lang="en-US" dirty="0"/>
          </a:p>
        </p:txBody>
      </p:sp>
      <p:sp>
        <p:nvSpPr>
          <p:cNvPr id="3" name="Content Placeholder 2"/>
          <p:cNvSpPr>
            <a:spLocks noGrp="1"/>
          </p:cNvSpPr>
          <p:nvPr>
            <p:ph sz="quarter" idx="11"/>
          </p:nvPr>
        </p:nvSpPr>
        <p:spPr>
          <a:xfrm>
            <a:off x="76200" y="742950"/>
            <a:ext cx="3200400" cy="4343400"/>
          </a:xfrm>
        </p:spPr>
        <p:txBody>
          <a:bodyPr>
            <a:normAutofit fontScale="85000" lnSpcReduction="10000"/>
          </a:bodyPr>
          <a:lstStyle/>
          <a:p>
            <a:pPr marL="112712" indent="0">
              <a:buNone/>
            </a:pPr>
            <a:r>
              <a:rPr lang="en-US" sz="1800" dirty="0" smtClean="0"/>
              <a:t>Using the dropdown, select the building of the team to be created. If the team spans across multiple buildings, a “District” option is available. </a:t>
            </a:r>
          </a:p>
          <a:p>
            <a:pPr marL="112712" indent="0">
              <a:buNone/>
            </a:pPr>
            <a:endParaRPr lang="en-US" sz="1800" dirty="0" smtClean="0"/>
          </a:p>
          <a:p>
            <a:pPr marL="112712" indent="0">
              <a:buNone/>
            </a:pPr>
            <a:r>
              <a:rPr lang="en-US" sz="1800" dirty="0" smtClean="0"/>
              <a:t>To filter users by position codes, use the “Position Code” drop down.</a:t>
            </a:r>
          </a:p>
          <a:p>
            <a:pPr marL="112712" indent="0">
              <a:buNone/>
            </a:pPr>
            <a:endParaRPr lang="en-US" sz="1800" dirty="0" smtClean="0"/>
          </a:p>
          <a:p>
            <a:pPr marL="112712" indent="0">
              <a:buNone/>
            </a:pPr>
            <a:r>
              <a:rPr lang="en-US" sz="1800" dirty="0" smtClean="0"/>
              <a:t>Select participant(s) for the assignments. Users that have been selected will be highlighted in grey.</a:t>
            </a:r>
          </a:p>
          <a:p>
            <a:pPr marL="112712" indent="0">
              <a:buNone/>
            </a:pPr>
            <a:endParaRPr lang="en-US" sz="1800" dirty="0"/>
          </a:p>
          <a:p>
            <a:pPr marL="112712" indent="0">
              <a:buNone/>
            </a:pPr>
            <a:endParaRPr lang="en-US" sz="1800" dirty="0" smtClean="0"/>
          </a:p>
          <a:p>
            <a:pPr marL="112712" indent="0">
              <a:buNone/>
            </a:pPr>
            <a:endParaRPr lang="en-US" sz="1800" dirty="0"/>
          </a:p>
          <a:p>
            <a:pPr marL="112712" indent="0">
              <a:buNone/>
            </a:pPr>
            <a:r>
              <a:rPr lang="en-US" sz="1800" dirty="0" smtClean="0"/>
              <a:t>Note: A yellow box denotes a required field. </a:t>
            </a:r>
            <a:endParaRPr lang="en-US" sz="1800" dirty="0"/>
          </a:p>
        </p:txBody>
      </p:sp>
      <p:sp>
        <p:nvSpPr>
          <p:cNvPr id="4" name="Text Placeholder 3"/>
          <p:cNvSpPr>
            <a:spLocks noGrp="1"/>
          </p:cNvSpPr>
          <p:nvPr>
            <p:ph type="body" sz="quarter" idx="10"/>
          </p:nvPr>
        </p:nvSpPr>
        <p:spPr/>
        <p:txBody>
          <a:bodyPr>
            <a:normAutofit/>
          </a:bodyPr>
          <a:lstStyle/>
          <a:p>
            <a:pPr algn="l"/>
            <a:r>
              <a:rPr lang="en-US" dirty="0" smtClean="0"/>
              <a:t>Adding Assignments </a:t>
            </a:r>
            <a:endParaRPr lang="en-US" dirty="0"/>
          </a:p>
        </p:txBody>
      </p:sp>
      <p:pic>
        <p:nvPicPr>
          <p:cNvPr id="5" name="Picture 4"/>
          <p:cNvPicPr>
            <a:picLocks noChangeAspect="1"/>
          </p:cNvPicPr>
          <p:nvPr/>
        </p:nvPicPr>
        <p:blipFill>
          <a:blip r:embed="rId2"/>
          <a:stretch>
            <a:fillRect/>
          </a:stretch>
        </p:blipFill>
        <p:spPr>
          <a:xfrm>
            <a:off x="4465320" y="742950"/>
            <a:ext cx="4480560" cy="4267200"/>
          </a:xfrm>
          <a:prstGeom prst="rect">
            <a:avLst/>
          </a:prstGeom>
        </p:spPr>
      </p:pic>
    </p:spTree>
    <p:extLst>
      <p:ext uri="{BB962C8B-B14F-4D97-AF65-F5344CB8AC3E}">
        <p14:creationId xmlns:p14="http://schemas.microsoft.com/office/powerpoint/2010/main" val="40288086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3B745311-16E5-4BEF-BFE6-36758A3427EB}" type="slidenum">
              <a:rPr lang="en-US" smtClean="0"/>
              <a:pPr/>
              <a:t>7</a:t>
            </a:fld>
            <a:endParaRPr lang="en-US" dirty="0"/>
          </a:p>
        </p:txBody>
      </p:sp>
      <p:sp>
        <p:nvSpPr>
          <p:cNvPr id="3" name="Content Placeholder 2"/>
          <p:cNvSpPr>
            <a:spLocks noGrp="1"/>
          </p:cNvSpPr>
          <p:nvPr>
            <p:ph sz="quarter" idx="11"/>
          </p:nvPr>
        </p:nvSpPr>
        <p:spPr>
          <a:xfrm>
            <a:off x="0" y="742950"/>
            <a:ext cx="3352800" cy="4400550"/>
          </a:xfrm>
        </p:spPr>
        <p:txBody>
          <a:bodyPr>
            <a:normAutofit lnSpcReduction="10000"/>
          </a:bodyPr>
          <a:lstStyle/>
          <a:p>
            <a:pPr marL="112712" indent="0">
              <a:buNone/>
            </a:pPr>
            <a:r>
              <a:rPr lang="en-US" sz="1800" dirty="0" smtClean="0"/>
              <a:t>To select the category of the assignment, click the Category drop down. This will display the list of available categories to select. Once the selection has been made at the category level, the below selections will filter to available PLMs and Self-Assessments in that category. </a:t>
            </a:r>
          </a:p>
          <a:p>
            <a:pPr marL="112712" indent="0">
              <a:buNone/>
            </a:pPr>
            <a:endParaRPr lang="en-US" sz="1800" dirty="0"/>
          </a:p>
          <a:p>
            <a:pPr marL="112712" indent="0">
              <a:buNone/>
            </a:pPr>
            <a:endParaRPr lang="en-US" sz="1800" dirty="0" smtClean="0"/>
          </a:p>
          <a:p>
            <a:pPr marL="112712" indent="0">
              <a:buNone/>
            </a:pPr>
            <a:endParaRPr lang="en-US" sz="1800" dirty="0"/>
          </a:p>
          <a:p>
            <a:pPr marL="112712" indent="0">
              <a:buNone/>
            </a:pPr>
            <a:endParaRPr lang="en-US" sz="1800" dirty="0" smtClean="0"/>
          </a:p>
          <a:p>
            <a:pPr marL="112712" indent="0">
              <a:buNone/>
            </a:pPr>
            <a:endParaRPr lang="en-US" sz="1800" dirty="0" smtClean="0"/>
          </a:p>
          <a:p>
            <a:pPr marL="112712" indent="0">
              <a:buNone/>
            </a:pPr>
            <a:r>
              <a:rPr lang="en-US" sz="1800" dirty="0" smtClean="0"/>
              <a:t>Note</a:t>
            </a:r>
            <a:r>
              <a:rPr lang="en-US" sz="1800" dirty="0"/>
              <a:t>: A yellow box denotes a required field. </a:t>
            </a:r>
          </a:p>
          <a:p>
            <a:pPr marL="112712" indent="0">
              <a:buNone/>
            </a:pPr>
            <a:endParaRPr lang="en-US" sz="1800" dirty="0"/>
          </a:p>
        </p:txBody>
      </p:sp>
      <p:sp>
        <p:nvSpPr>
          <p:cNvPr id="4" name="Text Placeholder 3"/>
          <p:cNvSpPr>
            <a:spLocks noGrp="1"/>
          </p:cNvSpPr>
          <p:nvPr>
            <p:ph type="body" sz="quarter" idx="10"/>
          </p:nvPr>
        </p:nvSpPr>
        <p:spPr/>
        <p:txBody>
          <a:bodyPr/>
          <a:lstStyle/>
          <a:p>
            <a:pPr algn="l"/>
            <a:r>
              <a:rPr lang="en-US" dirty="0"/>
              <a:t>Adding Assignments </a:t>
            </a:r>
          </a:p>
        </p:txBody>
      </p:sp>
      <p:pic>
        <p:nvPicPr>
          <p:cNvPr id="5" name="Picture 4"/>
          <p:cNvPicPr>
            <a:picLocks noChangeAspect="1"/>
          </p:cNvPicPr>
          <p:nvPr/>
        </p:nvPicPr>
        <p:blipFill>
          <a:blip r:embed="rId2"/>
          <a:stretch>
            <a:fillRect/>
          </a:stretch>
        </p:blipFill>
        <p:spPr>
          <a:xfrm>
            <a:off x="4414975" y="742950"/>
            <a:ext cx="4606054" cy="4357688"/>
          </a:xfrm>
          <a:prstGeom prst="rect">
            <a:avLst/>
          </a:prstGeom>
        </p:spPr>
      </p:pic>
    </p:spTree>
    <p:extLst>
      <p:ext uri="{BB962C8B-B14F-4D97-AF65-F5344CB8AC3E}">
        <p14:creationId xmlns:p14="http://schemas.microsoft.com/office/powerpoint/2010/main" val="4310033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3B745311-16E5-4BEF-BFE6-36758A3427EB}" type="slidenum">
              <a:rPr lang="en-US" smtClean="0"/>
              <a:pPr/>
              <a:t>8</a:t>
            </a:fld>
            <a:endParaRPr lang="en-US" dirty="0"/>
          </a:p>
        </p:txBody>
      </p:sp>
      <p:sp>
        <p:nvSpPr>
          <p:cNvPr id="3" name="Content Placeholder 2"/>
          <p:cNvSpPr>
            <a:spLocks noGrp="1"/>
          </p:cNvSpPr>
          <p:nvPr>
            <p:ph sz="quarter" idx="11"/>
          </p:nvPr>
        </p:nvSpPr>
        <p:spPr>
          <a:xfrm>
            <a:off x="0" y="742950"/>
            <a:ext cx="3352800" cy="4400550"/>
          </a:xfrm>
        </p:spPr>
        <p:txBody>
          <a:bodyPr>
            <a:normAutofit/>
          </a:bodyPr>
          <a:lstStyle/>
          <a:p>
            <a:pPr marL="112712" indent="0">
              <a:buNone/>
            </a:pPr>
            <a:r>
              <a:rPr lang="en-US" sz="1800" dirty="0" smtClean="0"/>
              <a:t>To select the Professional Learning Module from the category entered above, select the Professional Learning Module title.</a:t>
            </a:r>
          </a:p>
          <a:p>
            <a:pPr marL="112712" indent="0">
              <a:buNone/>
            </a:pPr>
            <a:endParaRPr lang="en-US" sz="1800" dirty="0"/>
          </a:p>
        </p:txBody>
      </p:sp>
      <p:sp>
        <p:nvSpPr>
          <p:cNvPr id="4" name="Text Placeholder 3"/>
          <p:cNvSpPr>
            <a:spLocks noGrp="1"/>
          </p:cNvSpPr>
          <p:nvPr>
            <p:ph type="body" sz="quarter" idx="10"/>
          </p:nvPr>
        </p:nvSpPr>
        <p:spPr/>
        <p:txBody>
          <a:bodyPr/>
          <a:lstStyle/>
          <a:p>
            <a:pPr algn="l"/>
            <a:r>
              <a:rPr lang="en-US" dirty="0"/>
              <a:t>Adding </a:t>
            </a:r>
            <a:r>
              <a:rPr lang="en-US" dirty="0" smtClean="0"/>
              <a:t>PLM Assignments </a:t>
            </a:r>
            <a:endParaRPr lang="en-US" dirty="0"/>
          </a:p>
        </p:txBody>
      </p:sp>
      <p:pic>
        <p:nvPicPr>
          <p:cNvPr id="10" name="Picture 9"/>
          <p:cNvPicPr>
            <a:picLocks noChangeAspect="1"/>
          </p:cNvPicPr>
          <p:nvPr/>
        </p:nvPicPr>
        <p:blipFill>
          <a:blip r:embed="rId2"/>
          <a:stretch>
            <a:fillRect/>
          </a:stretch>
        </p:blipFill>
        <p:spPr>
          <a:xfrm>
            <a:off x="7924800" y="3638550"/>
            <a:ext cx="76200" cy="108858"/>
          </a:xfrm>
          <a:prstGeom prst="rect">
            <a:avLst/>
          </a:prstGeom>
        </p:spPr>
      </p:pic>
      <p:pic>
        <p:nvPicPr>
          <p:cNvPr id="5" name="Picture 4"/>
          <p:cNvPicPr>
            <a:picLocks noChangeAspect="1"/>
          </p:cNvPicPr>
          <p:nvPr/>
        </p:nvPicPr>
        <p:blipFill>
          <a:blip r:embed="rId3"/>
          <a:stretch>
            <a:fillRect/>
          </a:stretch>
        </p:blipFill>
        <p:spPr>
          <a:xfrm>
            <a:off x="4343400" y="727053"/>
            <a:ext cx="4564443" cy="4380853"/>
          </a:xfrm>
          <a:prstGeom prst="rect">
            <a:avLst/>
          </a:prstGeom>
        </p:spPr>
      </p:pic>
    </p:spTree>
    <p:extLst>
      <p:ext uri="{BB962C8B-B14F-4D97-AF65-F5344CB8AC3E}">
        <p14:creationId xmlns:p14="http://schemas.microsoft.com/office/powerpoint/2010/main" val="42293950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3B745311-16E5-4BEF-BFE6-36758A3427EB}" type="slidenum">
              <a:rPr lang="en-US" smtClean="0"/>
              <a:pPr/>
              <a:t>9</a:t>
            </a:fld>
            <a:endParaRPr lang="en-US" dirty="0"/>
          </a:p>
        </p:txBody>
      </p:sp>
      <p:sp>
        <p:nvSpPr>
          <p:cNvPr id="3" name="Content Placeholder 2"/>
          <p:cNvSpPr>
            <a:spLocks noGrp="1"/>
          </p:cNvSpPr>
          <p:nvPr>
            <p:ph sz="quarter" idx="11"/>
          </p:nvPr>
        </p:nvSpPr>
        <p:spPr>
          <a:xfrm>
            <a:off x="197069" y="761404"/>
            <a:ext cx="2850931" cy="4248746"/>
          </a:xfrm>
        </p:spPr>
        <p:txBody>
          <a:bodyPr>
            <a:normAutofit/>
          </a:bodyPr>
          <a:lstStyle/>
          <a:p>
            <a:pPr marL="112712" indent="0">
              <a:buNone/>
            </a:pPr>
            <a:r>
              <a:rPr lang="en-US" sz="1800" dirty="0" smtClean="0"/>
              <a:t>Select the PLM window date. The PLM Window is a set of dates selected that the participant can complete the assigned PLM within. If the participant does not complete the PLM within the dates selected, the participant will only be able to access the PLM independently.  The progress made from the independent selection will NOT count towards the assignment.</a:t>
            </a:r>
            <a:endParaRPr lang="en-US" sz="1800" dirty="0"/>
          </a:p>
        </p:txBody>
      </p:sp>
      <p:sp>
        <p:nvSpPr>
          <p:cNvPr id="4" name="Text Placeholder 3"/>
          <p:cNvSpPr>
            <a:spLocks noGrp="1"/>
          </p:cNvSpPr>
          <p:nvPr>
            <p:ph type="body" sz="quarter" idx="10"/>
          </p:nvPr>
        </p:nvSpPr>
        <p:spPr/>
        <p:txBody>
          <a:bodyPr/>
          <a:lstStyle/>
          <a:p>
            <a:pPr algn="l"/>
            <a:r>
              <a:rPr lang="en-US" dirty="0"/>
              <a:t>Adding PLM Assignments </a:t>
            </a:r>
          </a:p>
        </p:txBody>
      </p:sp>
      <p:pic>
        <p:nvPicPr>
          <p:cNvPr id="5" name="Picture 4"/>
          <p:cNvPicPr>
            <a:picLocks noChangeAspect="1"/>
          </p:cNvPicPr>
          <p:nvPr/>
        </p:nvPicPr>
        <p:blipFill>
          <a:blip r:embed="rId2"/>
          <a:stretch>
            <a:fillRect/>
          </a:stretch>
        </p:blipFill>
        <p:spPr>
          <a:xfrm>
            <a:off x="4912197" y="705901"/>
            <a:ext cx="4117240" cy="4419600"/>
          </a:xfrm>
          <a:prstGeom prst="rect">
            <a:avLst/>
          </a:prstGeom>
        </p:spPr>
      </p:pic>
    </p:spTree>
    <p:extLst>
      <p:ext uri="{BB962C8B-B14F-4D97-AF65-F5344CB8AC3E}">
        <p14:creationId xmlns:p14="http://schemas.microsoft.com/office/powerpoint/2010/main" val="1452456178"/>
      </p:ext>
    </p:extLst>
  </p:cSld>
  <p:clrMapOvr>
    <a:masterClrMapping/>
  </p:clrMapOvr>
</p:sld>
</file>

<file path=ppt/theme/theme1.xml><?xml version="1.0" encoding="utf-8"?>
<a:theme xmlns:a="http://schemas.openxmlformats.org/drawingml/2006/main" name="DESE Title Slides">
  <a:themeElements>
    <a:clrScheme name="DESE PPT Colors">
      <a:dk1>
        <a:srgbClr val="004B8D"/>
      </a:dk1>
      <a:lt1>
        <a:sysClr val="window" lastClr="FFFFFF"/>
      </a:lt1>
      <a:dk2>
        <a:srgbClr val="009900"/>
      </a:dk2>
      <a:lt2>
        <a:srgbClr val="FFFFFF"/>
      </a:lt2>
      <a:accent1>
        <a:srgbClr val="004B8D"/>
      </a:accent1>
      <a:accent2>
        <a:srgbClr val="9C5708"/>
      </a:accent2>
      <a:accent3>
        <a:srgbClr val="D9541E"/>
      </a:accent3>
      <a:accent4>
        <a:srgbClr val="BA8748"/>
      </a:accent4>
      <a:accent5>
        <a:srgbClr val="AB0635"/>
      </a:accent5>
      <a:accent6>
        <a:srgbClr val="F79646"/>
      </a:accent6>
      <a:hlink>
        <a:srgbClr val="004B8D"/>
      </a:hlink>
      <a:folHlink>
        <a:srgbClr val="6637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ESE 2020 PPT Template.potx" id="{50D4D8BE-4E29-41D7-8246-6DACAB8AE909}" vid="{8B06A818-8D87-4862-A1C5-C17902CA3ABF}"/>
    </a:ext>
  </a:extLst>
</a:theme>
</file>

<file path=ppt/theme/theme2.xml><?xml version="1.0" encoding="utf-8"?>
<a:theme xmlns:a="http://schemas.openxmlformats.org/drawingml/2006/main" name="DESE Content Slides">
  <a:themeElements>
    <a:clrScheme name="DESE PPT Colors">
      <a:dk1>
        <a:srgbClr val="004B8D"/>
      </a:dk1>
      <a:lt1>
        <a:sysClr val="window" lastClr="FFFFFF"/>
      </a:lt1>
      <a:dk2>
        <a:srgbClr val="009900"/>
      </a:dk2>
      <a:lt2>
        <a:srgbClr val="FFFFFF"/>
      </a:lt2>
      <a:accent1>
        <a:srgbClr val="004B8D"/>
      </a:accent1>
      <a:accent2>
        <a:srgbClr val="9C5708"/>
      </a:accent2>
      <a:accent3>
        <a:srgbClr val="D9541E"/>
      </a:accent3>
      <a:accent4>
        <a:srgbClr val="BA8748"/>
      </a:accent4>
      <a:accent5>
        <a:srgbClr val="AB0635"/>
      </a:accent5>
      <a:accent6>
        <a:srgbClr val="F79646"/>
      </a:accent6>
      <a:hlink>
        <a:srgbClr val="004B8D"/>
      </a:hlink>
      <a:folHlink>
        <a:srgbClr val="6637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ESE 2020 PPT Template.potx" id="{50D4D8BE-4E29-41D7-8246-6DACAB8AE909}" vid="{E7BCB4B8-D629-47A9-A0BE-D5E2070F4437}"/>
    </a:ext>
  </a:extLst>
</a:theme>
</file>

<file path=ppt/theme/theme3.xml><?xml version="1.0" encoding="utf-8"?>
<a:theme xmlns:a="http://schemas.openxmlformats.org/drawingml/2006/main" name="DESE Section Dividers">
  <a:themeElements>
    <a:clrScheme name="DESE PPT Colors">
      <a:dk1>
        <a:srgbClr val="004B8D"/>
      </a:dk1>
      <a:lt1>
        <a:sysClr val="window" lastClr="FFFFFF"/>
      </a:lt1>
      <a:dk2>
        <a:srgbClr val="009900"/>
      </a:dk2>
      <a:lt2>
        <a:srgbClr val="FFFFFF"/>
      </a:lt2>
      <a:accent1>
        <a:srgbClr val="004B8D"/>
      </a:accent1>
      <a:accent2>
        <a:srgbClr val="9C5708"/>
      </a:accent2>
      <a:accent3>
        <a:srgbClr val="D9541E"/>
      </a:accent3>
      <a:accent4>
        <a:srgbClr val="BA8748"/>
      </a:accent4>
      <a:accent5>
        <a:srgbClr val="AB0635"/>
      </a:accent5>
      <a:accent6>
        <a:srgbClr val="F79646"/>
      </a:accent6>
      <a:hlink>
        <a:srgbClr val="004B8D"/>
      </a:hlink>
      <a:folHlink>
        <a:srgbClr val="6637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ESE 2020 PPT Template.potx" id="{50D4D8BE-4E29-41D7-8246-6DACAB8AE909}" vid="{F78F4B59-4BB0-42A0-94DF-3724CBE01A3E}"/>
    </a:ext>
  </a:extLst>
</a:theme>
</file>

<file path=ppt/theme/theme4.xml><?xml version="1.0" encoding="utf-8"?>
<a:theme xmlns:a="http://schemas.openxmlformats.org/drawingml/2006/main" name="DESE Closing Slides">
  <a:themeElements>
    <a:clrScheme name="DESE PPT Colors">
      <a:dk1>
        <a:srgbClr val="004B8D"/>
      </a:dk1>
      <a:lt1>
        <a:sysClr val="window" lastClr="FFFFFF"/>
      </a:lt1>
      <a:dk2>
        <a:srgbClr val="009900"/>
      </a:dk2>
      <a:lt2>
        <a:srgbClr val="FFFFFF"/>
      </a:lt2>
      <a:accent1>
        <a:srgbClr val="004B8D"/>
      </a:accent1>
      <a:accent2>
        <a:srgbClr val="9C5708"/>
      </a:accent2>
      <a:accent3>
        <a:srgbClr val="D9541E"/>
      </a:accent3>
      <a:accent4>
        <a:srgbClr val="BA8748"/>
      </a:accent4>
      <a:accent5>
        <a:srgbClr val="AB0635"/>
      </a:accent5>
      <a:accent6>
        <a:srgbClr val="F79646"/>
      </a:accent6>
      <a:hlink>
        <a:srgbClr val="004B8D"/>
      </a:hlink>
      <a:folHlink>
        <a:srgbClr val="6637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ESE 2020 PPT Template.potx" id="{50D4D8BE-4E29-41D7-8246-6DACAB8AE909}" vid="{B295B7DF-0CCC-4ECE-86C8-ED5FF3159491}"/>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DESE 2020 PPT Template</Template>
  <TotalTime>5188</TotalTime>
  <Words>760</Words>
  <Application>Microsoft Office PowerPoint</Application>
  <PresentationFormat>On-screen Show (16:9)</PresentationFormat>
  <Paragraphs>81</Paragraphs>
  <Slides>17</Slides>
  <Notes>0</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17</vt:i4>
      </vt:variant>
    </vt:vector>
  </HeadingPairs>
  <TitlesOfParts>
    <vt:vector size="26" baseType="lpstr">
      <vt:lpstr>Arial</vt:lpstr>
      <vt:lpstr>Calibri</vt:lpstr>
      <vt:lpstr>Courier New</vt:lpstr>
      <vt:lpstr>Times New Roman</vt:lpstr>
      <vt:lpstr>Wingdings</vt:lpstr>
      <vt:lpstr>DESE Title Slides</vt:lpstr>
      <vt:lpstr>DESE Content Slides</vt:lpstr>
      <vt:lpstr>DESE Section Dividers</vt:lpstr>
      <vt:lpstr>DESE Closing Slides</vt:lpstr>
      <vt:lpstr>Virtual Learning Platform  Creating Yearly PD Assignments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State of Missouri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Virtual Learning Platform</dc:title>
  <dc:creator>Duba, Beth</dc:creator>
  <cp:lastModifiedBy>Jones, Samantha</cp:lastModifiedBy>
  <cp:revision>105</cp:revision>
  <dcterms:created xsi:type="dcterms:W3CDTF">2020-06-29T12:51:12Z</dcterms:created>
  <dcterms:modified xsi:type="dcterms:W3CDTF">2022-12-21T13:56:06Z</dcterms:modified>
</cp:coreProperties>
</file>